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embeddedFontLst>
    <p:embeddedFont>
      <p:font typeface="Impact" pitchFamily="34" charset="0"/>
      <p:regular r:id="rId30"/>
    </p:embeddedFont>
    <p:embeddedFont>
      <p:font typeface="Pea Swimmy" pitchFamily="2" charset="0"/>
      <p:regular r:id="rId31"/>
    </p:embeddedFont>
    <p:embeddedFont>
      <p:font typeface="Calibri" pitchFamily="34" charset="0"/>
      <p:regular r:id="rId32"/>
      <p:bold r:id="rId33"/>
      <p:italic r:id="rId34"/>
      <p:boldItalic r:id="rId3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C9EB"/>
    <a:srgbClr val="99CCFF"/>
    <a:srgbClr val="9999FF"/>
    <a:srgbClr val="9FD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71" autoAdjust="0"/>
    <p:restoredTop sz="94660"/>
  </p:normalViewPr>
  <p:slideViewPr>
    <p:cSldViewPr>
      <p:cViewPr>
        <p:scale>
          <a:sx n="70" d="100"/>
          <a:sy n="70" d="100"/>
        </p:scale>
        <p:origin x="-165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4.fntdata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3.fntdata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1.fntdata"/><Relationship Id="rId35" Type="http://schemas.openxmlformats.org/officeDocument/2006/relationships/font" Target="fonts/font6.fntdata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C5836-D0E5-4F95-9919-A5026A7E376C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F1C9DC-0896-49BF-9554-1C537872D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1C9DC-0896-49BF-9554-1C537872DF5A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A0A3-84D7-4CD5-A4F1-8159E9F4FAB1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02FE-FA46-4774-A837-3D7EB3DB4F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A0A3-84D7-4CD5-A4F1-8159E9F4FAB1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02FE-FA46-4774-A837-3D7EB3DB4F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A0A3-84D7-4CD5-A4F1-8159E9F4FAB1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02FE-FA46-4774-A837-3D7EB3DB4F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A0A3-84D7-4CD5-A4F1-8159E9F4FAB1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02FE-FA46-4774-A837-3D7EB3DB4F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A0A3-84D7-4CD5-A4F1-8159E9F4FAB1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02FE-FA46-4774-A837-3D7EB3DB4F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A0A3-84D7-4CD5-A4F1-8159E9F4FAB1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02FE-FA46-4774-A837-3D7EB3DB4F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A0A3-84D7-4CD5-A4F1-8159E9F4FAB1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02FE-FA46-4774-A837-3D7EB3DB4F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A0A3-84D7-4CD5-A4F1-8159E9F4FAB1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02FE-FA46-4774-A837-3D7EB3DB4F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A0A3-84D7-4CD5-A4F1-8159E9F4FAB1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02FE-FA46-4774-A837-3D7EB3DB4F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A0A3-84D7-4CD5-A4F1-8159E9F4FAB1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02FE-FA46-4774-A837-3D7EB3DB4F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A0A3-84D7-4CD5-A4F1-8159E9F4FAB1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02FE-FA46-4774-A837-3D7EB3DB4F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6A0A3-84D7-4CD5-A4F1-8159E9F4FAB1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602FE-FA46-4774-A837-3D7EB3DB4F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13" Type="http://schemas.openxmlformats.org/officeDocument/2006/relationships/slide" Target="slide3.xml"/><Relationship Id="rId18" Type="http://schemas.openxmlformats.org/officeDocument/2006/relationships/slide" Target="slide26.xml"/><Relationship Id="rId26" Type="http://schemas.openxmlformats.org/officeDocument/2006/relationships/slide" Target="slide7.xml"/><Relationship Id="rId3" Type="http://schemas.openxmlformats.org/officeDocument/2006/relationships/slide" Target="slide15.xml"/><Relationship Id="rId21" Type="http://schemas.openxmlformats.org/officeDocument/2006/relationships/slide" Target="slide20.xml"/><Relationship Id="rId7" Type="http://schemas.openxmlformats.org/officeDocument/2006/relationships/slide" Target="slide21.xml"/><Relationship Id="rId12" Type="http://schemas.openxmlformats.org/officeDocument/2006/relationships/slide" Target="slide27.xml"/><Relationship Id="rId17" Type="http://schemas.openxmlformats.org/officeDocument/2006/relationships/slide" Target="slide25.xml"/><Relationship Id="rId25" Type="http://schemas.openxmlformats.org/officeDocument/2006/relationships/slide" Target="slide14.xml"/><Relationship Id="rId2" Type="http://schemas.openxmlformats.org/officeDocument/2006/relationships/image" Target="../media/image1.jpeg"/><Relationship Id="rId16" Type="http://schemas.openxmlformats.org/officeDocument/2006/relationships/slide" Target="slide24.xml"/><Relationship Id="rId20" Type="http://schemas.openxmlformats.org/officeDocument/2006/relationships/slide" Target="slide19.xml"/><Relationship Id="rId29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4.xml"/><Relationship Id="rId24" Type="http://schemas.openxmlformats.org/officeDocument/2006/relationships/slide" Target="slide6.xml"/><Relationship Id="rId5" Type="http://schemas.openxmlformats.org/officeDocument/2006/relationships/slide" Target="slide16.xml"/><Relationship Id="rId15" Type="http://schemas.openxmlformats.org/officeDocument/2006/relationships/slide" Target="slide5.xml"/><Relationship Id="rId23" Type="http://schemas.openxmlformats.org/officeDocument/2006/relationships/slide" Target="slide18.xml"/><Relationship Id="rId28" Type="http://schemas.openxmlformats.org/officeDocument/2006/relationships/slide" Target="slide8.xml"/><Relationship Id="rId10" Type="http://schemas.openxmlformats.org/officeDocument/2006/relationships/slide" Target="slide10.xml"/><Relationship Id="rId19" Type="http://schemas.openxmlformats.org/officeDocument/2006/relationships/slide" Target="slide17.xml"/><Relationship Id="rId4" Type="http://schemas.openxmlformats.org/officeDocument/2006/relationships/image" Target="../media/image3.png"/><Relationship Id="rId9" Type="http://schemas.openxmlformats.org/officeDocument/2006/relationships/slide" Target="slide23.xml"/><Relationship Id="rId14" Type="http://schemas.openxmlformats.org/officeDocument/2006/relationships/slide" Target="slide11.xml"/><Relationship Id="rId22" Type="http://schemas.openxmlformats.org/officeDocument/2006/relationships/slide" Target="slide12.xml"/><Relationship Id="rId27" Type="http://schemas.openxmlformats.org/officeDocument/2006/relationships/slide" Target="slide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3.png"/><Relationship Id="rId5" Type="http://schemas.openxmlformats.org/officeDocument/2006/relationships/oleObject" Target="../embeddings/oleObject36.bin"/><Relationship Id="rId4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slide" Target="slid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slide" Target="slid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47.bin"/><Relationship Id="rId5" Type="http://schemas.openxmlformats.org/officeDocument/2006/relationships/slide" Target="slide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png"/><Relationship Id="rId5" Type="http://schemas.openxmlformats.org/officeDocument/2006/relationships/oleObject" Target="../embeddings/oleObject9.bin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11949854291316236566fly_01_svg_m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838200"/>
            <a:ext cx="914400" cy="966281"/>
          </a:xfrm>
          <a:prstGeom prst="rect">
            <a:avLst/>
          </a:prstGeom>
        </p:spPr>
      </p:pic>
      <p:pic>
        <p:nvPicPr>
          <p:cNvPr id="10" name="Picture 9" descr="11949854291316236566fly_01_svg_m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304800"/>
            <a:ext cx="914400" cy="966281"/>
          </a:xfrm>
          <a:prstGeom prst="rect">
            <a:avLst/>
          </a:prstGeom>
        </p:spPr>
      </p:pic>
      <p:pic>
        <p:nvPicPr>
          <p:cNvPr id="11" name="Picture 10" descr="11949854291316236566fly_01_svg_m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609600"/>
            <a:ext cx="914400" cy="966281"/>
          </a:xfrm>
          <a:prstGeom prst="rect">
            <a:avLst/>
          </a:prstGeom>
        </p:spPr>
      </p:pic>
      <p:pic>
        <p:nvPicPr>
          <p:cNvPr id="12" name="Picture 11" descr="11949854291316236566fly_01_svg_m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2800" y="457200"/>
            <a:ext cx="914400" cy="966281"/>
          </a:xfrm>
          <a:prstGeom prst="rect">
            <a:avLst/>
          </a:prstGeom>
        </p:spPr>
      </p:pic>
      <p:sp>
        <p:nvSpPr>
          <p:cNvPr id="15" name="Oval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581400" y="4114800"/>
            <a:ext cx="1600200" cy="1524000"/>
          </a:xfrm>
          <a:prstGeom prst="ellipse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000" dirty="0">
                <a:solidFill>
                  <a:schemeClr val="bg1"/>
                </a:solidFill>
                <a:latin typeface="Impact" pitchFamily="34" charset="0"/>
              </a:rPr>
              <a:t>Play!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838200" y="2133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>
                <a:latin typeface="Pea Swimmy" pitchFamily="2" charset="0"/>
              </a:rPr>
              <a:t>System of Equations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00" dirty="0" smtClean="0"/>
              <a:t/>
            </a:r>
            <a:br>
              <a:rPr lang="en-US" sz="100" dirty="0" smtClean="0"/>
            </a:br>
            <a:r>
              <a:rPr lang="en-US" sz="100" dirty="0" smtClean="0"/>
              <a:t/>
            </a:r>
            <a:br>
              <a:rPr lang="en-US" sz="100" dirty="0" smtClean="0"/>
            </a:br>
            <a:r>
              <a:rPr lang="en-US" sz="100" dirty="0" smtClean="0"/>
              <a:t/>
            </a:r>
            <a:br>
              <a:rPr lang="en-US" sz="100" dirty="0" smtClean="0"/>
            </a:br>
            <a:r>
              <a:rPr lang="en-US" sz="100" dirty="0" smtClean="0"/>
              <a:t/>
            </a:r>
            <a:br>
              <a:rPr lang="en-US" sz="100" dirty="0" smtClean="0"/>
            </a:br>
            <a:r>
              <a:rPr lang="en-US" sz="100" dirty="0" smtClean="0"/>
              <a:t/>
            </a:r>
            <a:br>
              <a:rPr lang="en-US" sz="100" dirty="0" smtClean="0"/>
            </a:br>
            <a:r>
              <a:rPr lang="en-US" sz="100" dirty="0" smtClean="0"/>
              <a:t/>
            </a:r>
            <a:br>
              <a:rPr lang="en-US" sz="100" dirty="0" smtClean="0"/>
            </a:br>
            <a:r>
              <a:rPr lang="en-US" sz="100" dirty="0" smtClean="0"/>
              <a:t/>
            </a:r>
            <a:br>
              <a:rPr lang="en-US" sz="100" dirty="0" smtClean="0"/>
            </a:br>
            <a:r>
              <a:rPr lang="en-US" sz="100" dirty="0" smtClean="0"/>
              <a:t/>
            </a:r>
            <a:br>
              <a:rPr lang="en-US" sz="100" dirty="0" smtClean="0"/>
            </a:br>
            <a:r>
              <a:rPr lang="en-US" sz="100" dirty="0" smtClean="0"/>
              <a:t/>
            </a:r>
            <a:br>
              <a:rPr lang="en-US" sz="100" dirty="0" smtClean="0"/>
            </a:br>
            <a:r>
              <a:rPr lang="en-US" sz="100" dirty="0"/>
              <a:t/>
            </a:r>
            <a:br>
              <a:rPr lang="en-US" sz="100" dirty="0"/>
            </a:br>
            <a:r>
              <a:rPr lang="en-US" sz="100" dirty="0" smtClean="0"/>
              <a:t/>
            </a:r>
            <a:br>
              <a:rPr lang="en-US" sz="100" dirty="0" smtClean="0"/>
            </a:br>
            <a:r>
              <a:rPr lang="en-US" sz="100" dirty="0"/>
              <a:t/>
            </a:r>
            <a:br>
              <a:rPr lang="en-US" sz="100" dirty="0"/>
            </a:br>
            <a:r>
              <a:rPr lang="en-US" sz="4900" dirty="0" smtClean="0"/>
              <a:t>“</a:t>
            </a:r>
            <a:r>
              <a:rPr lang="en-US" sz="4900" b="1" dirty="0" smtClean="0"/>
              <a:t>Fly-Swatter” Bingo!</a:t>
            </a:r>
            <a:endParaRPr lang="en-US" sz="49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6488668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©</a:t>
            </a:r>
            <a:r>
              <a:rPr lang="en-US" dirty="0" smtClean="0"/>
              <a:t> </a:t>
            </a:r>
            <a:r>
              <a:rPr lang="en-US" sz="1300" b="1" dirty="0" smtClean="0"/>
              <a:t>Gina Wilson, 2012</a:t>
            </a:r>
            <a:endParaRPr lang="en-US" sz="13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Arrow 2">
            <a:hlinkClick r:id="rId4" action="ppaction://hlinksldjump"/>
          </p:cNvPr>
          <p:cNvSpPr/>
          <p:nvPr/>
        </p:nvSpPr>
        <p:spPr>
          <a:xfrm>
            <a:off x="7772400" y="5867400"/>
            <a:ext cx="1066800" cy="609600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BACK</a:t>
            </a:r>
          </a:p>
        </p:txBody>
      </p:sp>
      <p:sp>
        <p:nvSpPr>
          <p:cNvPr id="4" name="Rectangle 3"/>
          <p:cNvSpPr/>
          <p:nvPr/>
        </p:nvSpPr>
        <p:spPr>
          <a:xfrm>
            <a:off x="8610600" y="1524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8</a:t>
            </a:r>
            <a:endParaRPr lang="en-US" sz="24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743200" y="1435100"/>
          <a:ext cx="3594100" cy="1562100"/>
        </p:xfrm>
        <a:graphic>
          <a:graphicData uri="http://schemas.openxmlformats.org/presentationml/2006/ole">
            <p:oleObj spid="_x0000_s18435" name="Equation" r:id="rId5" imgW="3593880" imgH="1562040" progId="Equation.3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194050" y="3594100"/>
          <a:ext cx="2578100" cy="647700"/>
        </p:xfrm>
        <a:graphic>
          <a:graphicData uri="http://schemas.openxmlformats.org/presentationml/2006/ole">
            <p:oleObj spid="_x0000_s18436" name="Equation" r:id="rId6" imgW="2577960" imgH="647640" progId="Equation.3">
              <p:embed/>
            </p:oleObj>
          </a:graphicData>
        </a:graphic>
      </p:graphicFrame>
      <p:sp>
        <p:nvSpPr>
          <p:cNvPr id="11" name="Explosion 1 10"/>
          <p:cNvSpPr/>
          <p:nvPr/>
        </p:nvSpPr>
        <p:spPr>
          <a:xfrm>
            <a:off x="3352800" y="3276600"/>
            <a:ext cx="2362200" cy="838200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ANSWER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24200" y="3352800"/>
            <a:ext cx="2743200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11949854291316236566fly_01_svg_me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" y="381000"/>
            <a:ext cx="1052338" cy="111204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6488668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©</a:t>
            </a:r>
            <a:r>
              <a:rPr lang="en-US" dirty="0" smtClean="0"/>
              <a:t> </a:t>
            </a:r>
            <a:r>
              <a:rPr lang="en-US" sz="1300" b="1" dirty="0" smtClean="0"/>
              <a:t>Gina Wilson, 2012</a:t>
            </a:r>
            <a:endParaRPr lang="en-US" sz="13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Arrow 2">
            <a:hlinkClick r:id="rId4" action="ppaction://hlinksldjump"/>
          </p:cNvPr>
          <p:cNvSpPr/>
          <p:nvPr/>
        </p:nvSpPr>
        <p:spPr>
          <a:xfrm>
            <a:off x="7772400" y="5867400"/>
            <a:ext cx="1066800" cy="609600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BACK</a:t>
            </a:r>
          </a:p>
        </p:txBody>
      </p:sp>
      <p:sp>
        <p:nvSpPr>
          <p:cNvPr id="4" name="Rectangle 3"/>
          <p:cNvSpPr/>
          <p:nvPr/>
        </p:nvSpPr>
        <p:spPr>
          <a:xfrm>
            <a:off x="8610600" y="1524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9</a:t>
            </a:r>
            <a:endParaRPr lang="en-US" sz="24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774950" y="1435100"/>
          <a:ext cx="3530600" cy="1562100"/>
        </p:xfrm>
        <a:graphic>
          <a:graphicData uri="http://schemas.openxmlformats.org/presentationml/2006/ole">
            <p:oleObj spid="_x0000_s17411" name="Equation" r:id="rId5" imgW="3530520" imgH="1562040" progId="Equation.3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371850" y="3594100"/>
          <a:ext cx="2222500" cy="647700"/>
        </p:xfrm>
        <a:graphic>
          <a:graphicData uri="http://schemas.openxmlformats.org/presentationml/2006/ole">
            <p:oleObj spid="_x0000_s17412" name="Equation" r:id="rId6" imgW="2222280" imgH="647640" progId="Equation.3">
              <p:embed/>
            </p:oleObj>
          </a:graphicData>
        </a:graphic>
      </p:graphicFrame>
      <p:sp>
        <p:nvSpPr>
          <p:cNvPr id="11" name="Explosion 1 10"/>
          <p:cNvSpPr/>
          <p:nvPr/>
        </p:nvSpPr>
        <p:spPr>
          <a:xfrm>
            <a:off x="3352800" y="3276600"/>
            <a:ext cx="2362200" cy="838200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ANSWER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24200" y="3352800"/>
            <a:ext cx="2743200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11949854291316236566fly_01_svg_me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" y="381000"/>
            <a:ext cx="1052338" cy="111204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6488668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©</a:t>
            </a:r>
            <a:r>
              <a:rPr lang="en-US" dirty="0" smtClean="0"/>
              <a:t> </a:t>
            </a:r>
            <a:r>
              <a:rPr lang="en-US" sz="1300" b="1" dirty="0" smtClean="0"/>
              <a:t>Gina Wilson, 2012</a:t>
            </a:r>
            <a:endParaRPr lang="en-US" sz="13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Arrow 2">
            <a:hlinkClick r:id="rId4" action="ppaction://hlinksldjump"/>
          </p:cNvPr>
          <p:cNvSpPr/>
          <p:nvPr/>
        </p:nvSpPr>
        <p:spPr>
          <a:xfrm>
            <a:off x="7772400" y="5867400"/>
            <a:ext cx="1066800" cy="609600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BACK</a:t>
            </a:r>
          </a:p>
        </p:txBody>
      </p:sp>
      <p:sp>
        <p:nvSpPr>
          <p:cNvPr id="4" name="Rectangle 3"/>
          <p:cNvSpPr/>
          <p:nvPr/>
        </p:nvSpPr>
        <p:spPr>
          <a:xfrm>
            <a:off x="8458200" y="152400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10</a:t>
            </a:r>
            <a:endParaRPr lang="en-US" sz="24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762250" y="1435100"/>
          <a:ext cx="3556000" cy="1562100"/>
        </p:xfrm>
        <a:graphic>
          <a:graphicData uri="http://schemas.openxmlformats.org/presentationml/2006/ole">
            <p:oleObj spid="_x0000_s16387" name="Equation" r:id="rId5" imgW="3555720" imgH="1562040" progId="Equation.3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467100" y="3594100"/>
          <a:ext cx="2032000" cy="647700"/>
        </p:xfrm>
        <a:graphic>
          <a:graphicData uri="http://schemas.openxmlformats.org/presentationml/2006/ole">
            <p:oleObj spid="_x0000_s16388" name="Equation" r:id="rId6" imgW="2031840" imgH="647640" progId="Equation.3">
              <p:embed/>
            </p:oleObj>
          </a:graphicData>
        </a:graphic>
      </p:graphicFrame>
      <p:sp>
        <p:nvSpPr>
          <p:cNvPr id="11" name="Explosion 1 10"/>
          <p:cNvSpPr/>
          <p:nvPr/>
        </p:nvSpPr>
        <p:spPr>
          <a:xfrm>
            <a:off x="3352800" y="3276600"/>
            <a:ext cx="2362200" cy="838200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ANSWER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24200" y="3352800"/>
            <a:ext cx="2743200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11949854291316236566fly_01_svg_me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" y="381000"/>
            <a:ext cx="1052338" cy="111204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6488668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©</a:t>
            </a:r>
            <a:r>
              <a:rPr lang="en-US" dirty="0" smtClean="0"/>
              <a:t> </a:t>
            </a:r>
            <a:r>
              <a:rPr lang="en-US" sz="1300" b="1" dirty="0" smtClean="0"/>
              <a:t>Gina Wilson, 2012</a:t>
            </a:r>
            <a:endParaRPr lang="en-US" sz="13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Arrow 2">
            <a:hlinkClick r:id="rId4" action="ppaction://hlinksldjump"/>
          </p:cNvPr>
          <p:cNvSpPr/>
          <p:nvPr/>
        </p:nvSpPr>
        <p:spPr>
          <a:xfrm>
            <a:off x="7772400" y="5867400"/>
            <a:ext cx="1066800" cy="609600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BACK</a:t>
            </a:r>
          </a:p>
        </p:txBody>
      </p:sp>
      <p:sp>
        <p:nvSpPr>
          <p:cNvPr id="4" name="Rectangle 3"/>
          <p:cNvSpPr/>
          <p:nvPr/>
        </p:nvSpPr>
        <p:spPr>
          <a:xfrm>
            <a:off x="8458200" y="152400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11</a:t>
            </a:r>
            <a:endParaRPr lang="en-US" sz="24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559050" y="1435100"/>
          <a:ext cx="3962400" cy="1562100"/>
        </p:xfrm>
        <a:graphic>
          <a:graphicData uri="http://schemas.openxmlformats.org/presentationml/2006/ole">
            <p:oleObj spid="_x0000_s15363" name="Equation" r:id="rId5" imgW="3962160" imgH="1562040" progId="Equation.3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441700" y="3594100"/>
          <a:ext cx="2082800" cy="647700"/>
        </p:xfrm>
        <a:graphic>
          <a:graphicData uri="http://schemas.openxmlformats.org/presentationml/2006/ole">
            <p:oleObj spid="_x0000_s15364" name="Equation" r:id="rId6" imgW="2082600" imgH="647640" progId="Equation.3">
              <p:embed/>
            </p:oleObj>
          </a:graphicData>
        </a:graphic>
      </p:graphicFrame>
      <p:sp>
        <p:nvSpPr>
          <p:cNvPr id="11" name="Explosion 1 10"/>
          <p:cNvSpPr/>
          <p:nvPr/>
        </p:nvSpPr>
        <p:spPr>
          <a:xfrm>
            <a:off x="3352800" y="3276600"/>
            <a:ext cx="2362200" cy="838200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ANSWER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24200" y="3352800"/>
            <a:ext cx="2743200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11949854291316236566fly_01_svg_me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" y="381000"/>
            <a:ext cx="1052338" cy="111204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6488668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©</a:t>
            </a:r>
            <a:r>
              <a:rPr lang="en-US" dirty="0" smtClean="0"/>
              <a:t> </a:t>
            </a:r>
            <a:r>
              <a:rPr lang="en-US" sz="1300" b="1" dirty="0" smtClean="0"/>
              <a:t>Gina Wilson, 2012</a:t>
            </a:r>
            <a:endParaRPr lang="en-US" sz="13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Arrow 2">
            <a:hlinkClick r:id="rId4" action="ppaction://hlinksldjump"/>
          </p:cNvPr>
          <p:cNvSpPr/>
          <p:nvPr/>
        </p:nvSpPr>
        <p:spPr>
          <a:xfrm>
            <a:off x="7772400" y="5867400"/>
            <a:ext cx="1066800" cy="609600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BACK</a:t>
            </a:r>
          </a:p>
        </p:txBody>
      </p:sp>
      <p:sp>
        <p:nvSpPr>
          <p:cNvPr id="4" name="Rectangle 3"/>
          <p:cNvSpPr/>
          <p:nvPr/>
        </p:nvSpPr>
        <p:spPr>
          <a:xfrm>
            <a:off x="8458200" y="152400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12</a:t>
            </a:r>
            <a:endParaRPr lang="en-US" sz="24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387600" y="1435100"/>
          <a:ext cx="4305300" cy="1562100"/>
        </p:xfrm>
        <a:graphic>
          <a:graphicData uri="http://schemas.openxmlformats.org/presentationml/2006/ole">
            <p:oleObj spid="_x0000_s14339" name="Equation" r:id="rId5" imgW="4305240" imgH="1562040" progId="Equation.3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384550" y="3594100"/>
          <a:ext cx="2197100" cy="647700"/>
        </p:xfrm>
        <a:graphic>
          <a:graphicData uri="http://schemas.openxmlformats.org/presentationml/2006/ole">
            <p:oleObj spid="_x0000_s14340" name="Equation" r:id="rId6" imgW="2197080" imgH="647640" progId="Equation.3">
              <p:embed/>
            </p:oleObj>
          </a:graphicData>
        </a:graphic>
      </p:graphicFrame>
      <p:sp>
        <p:nvSpPr>
          <p:cNvPr id="11" name="Explosion 1 10"/>
          <p:cNvSpPr/>
          <p:nvPr/>
        </p:nvSpPr>
        <p:spPr>
          <a:xfrm>
            <a:off x="3352800" y="3276600"/>
            <a:ext cx="2362200" cy="838200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ANSWER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24200" y="3352800"/>
            <a:ext cx="2743200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11949854291316236566fly_01_svg_me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" y="381000"/>
            <a:ext cx="1052338" cy="111204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6488668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©</a:t>
            </a:r>
            <a:r>
              <a:rPr lang="en-US" dirty="0" smtClean="0"/>
              <a:t> </a:t>
            </a:r>
            <a:r>
              <a:rPr lang="en-US" sz="1300" b="1" dirty="0" smtClean="0"/>
              <a:t>Gina Wilson, 2012</a:t>
            </a:r>
            <a:endParaRPr lang="en-US" sz="13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Arrow 2">
            <a:hlinkClick r:id="rId4" action="ppaction://hlinksldjump"/>
          </p:cNvPr>
          <p:cNvSpPr/>
          <p:nvPr/>
        </p:nvSpPr>
        <p:spPr>
          <a:xfrm>
            <a:off x="7772400" y="5867400"/>
            <a:ext cx="1066800" cy="609600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BACK</a:t>
            </a:r>
          </a:p>
        </p:txBody>
      </p:sp>
      <p:sp>
        <p:nvSpPr>
          <p:cNvPr id="4" name="Rectangle 3"/>
          <p:cNvSpPr/>
          <p:nvPr/>
        </p:nvSpPr>
        <p:spPr>
          <a:xfrm>
            <a:off x="8458200" y="152400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13</a:t>
            </a:r>
            <a:endParaRPr lang="en-US" sz="24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387600" y="1435100"/>
          <a:ext cx="4305300" cy="1562100"/>
        </p:xfrm>
        <a:graphic>
          <a:graphicData uri="http://schemas.openxmlformats.org/presentationml/2006/ole">
            <p:oleObj spid="_x0000_s13315" name="Equation" r:id="rId5" imgW="4305240" imgH="1562040" progId="Equation.3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460750" y="3594100"/>
          <a:ext cx="2044700" cy="647700"/>
        </p:xfrm>
        <a:graphic>
          <a:graphicData uri="http://schemas.openxmlformats.org/presentationml/2006/ole">
            <p:oleObj spid="_x0000_s13316" name="Equation" r:id="rId6" imgW="2044440" imgH="647640" progId="Equation.3">
              <p:embed/>
            </p:oleObj>
          </a:graphicData>
        </a:graphic>
      </p:graphicFrame>
      <p:sp>
        <p:nvSpPr>
          <p:cNvPr id="11" name="Explosion 1 10"/>
          <p:cNvSpPr/>
          <p:nvPr/>
        </p:nvSpPr>
        <p:spPr>
          <a:xfrm>
            <a:off x="3352800" y="3276600"/>
            <a:ext cx="2362200" cy="838200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ANSWER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24200" y="3352800"/>
            <a:ext cx="2743200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11949854291316236566fly_01_svg_me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" y="381000"/>
            <a:ext cx="1052338" cy="111204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6488668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©</a:t>
            </a:r>
            <a:r>
              <a:rPr lang="en-US" dirty="0" smtClean="0"/>
              <a:t> </a:t>
            </a:r>
            <a:r>
              <a:rPr lang="en-US" sz="1300" b="1" dirty="0" smtClean="0"/>
              <a:t>Gina Wilson, 2012</a:t>
            </a:r>
            <a:endParaRPr lang="en-US" sz="13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Arrow 2">
            <a:hlinkClick r:id="rId4" action="ppaction://hlinksldjump"/>
          </p:cNvPr>
          <p:cNvSpPr/>
          <p:nvPr/>
        </p:nvSpPr>
        <p:spPr>
          <a:xfrm>
            <a:off x="7772400" y="5867400"/>
            <a:ext cx="1066800" cy="609600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BACK</a:t>
            </a:r>
          </a:p>
        </p:txBody>
      </p:sp>
      <p:sp>
        <p:nvSpPr>
          <p:cNvPr id="4" name="Rectangle 3"/>
          <p:cNvSpPr/>
          <p:nvPr/>
        </p:nvSpPr>
        <p:spPr>
          <a:xfrm>
            <a:off x="8458200" y="152400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14</a:t>
            </a:r>
            <a:endParaRPr lang="en-US" sz="24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578100" y="1435100"/>
          <a:ext cx="3924300" cy="1562100"/>
        </p:xfrm>
        <a:graphic>
          <a:graphicData uri="http://schemas.openxmlformats.org/presentationml/2006/ole">
            <p:oleObj spid="_x0000_s12291" name="Equation" r:id="rId5" imgW="3924000" imgH="1562040" progId="Equation.3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454400" y="3594100"/>
          <a:ext cx="2057400" cy="647700"/>
        </p:xfrm>
        <a:graphic>
          <a:graphicData uri="http://schemas.openxmlformats.org/presentationml/2006/ole">
            <p:oleObj spid="_x0000_s12292" name="Equation" r:id="rId6" imgW="2057400" imgH="647640" progId="Equation.3">
              <p:embed/>
            </p:oleObj>
          </a:graphicData>
        </a:graphic>
      </p:graphicFrame>
      <p:sp>
        <p:nvSpPr>
          <p:cNvPr id="11" name="Explosion 1 10"/>
          <p:cNvSpPr/>
          <p:nvPr/>
        </p:nvSpPr>
        <p:spPr>
          <a:xfrm>
            <a:off x="3352800" y="3276600"/>
            <a:ext cx="2362200" cy="838200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ANSWER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24200" y="3352800"/>
            <a:ext cx="2743200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11949854291316236566fly_01_svg_me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" y="381000"/>
            <a:ext cx="1052338" cy="111204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6488668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©</a:t>
            </a:r>
            <a:r>
              <a:rPr lang="en-US" dirty="0" smtClean="0"/>
              <a:t> </a:t>
            </a:r>
            <a:r>
              <a:rPr lang="en-US" sz="1300" b="1" dirty="0" smtClean="0"/>
              <a:t>Gina Wilson, 2012</a:t>
            </a:r>
            <a:endParaRPr lang="en-US" sz="13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Arrow 2">
            <a:hlinkClick r:id="rId4" action="ppaction://hlinksldjump"/>
          </p:cNvPr>
          <p:cNvSpPr/>
          <p:nvPr/>
        </p:nvSpPr>
        <p:spPr>
          <a:xfrm>
            <a:off x="7772400" y="5867400"/>
            <a:ext cx="1066800" cy="609600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BACK</a:t>
            </a:r>
          </a:p>
        </p:txBody>
      </p:sp>
      <p:sp>
        <p:nvSpPr>
          <p:cNvPr id="4" name="Rectangle 3"/>
          <p:cNvSpPr/>
          <p:nvPr/>
        </p:nvSpPr>
        <p:spPr>
          <a:xfrm>
            <a:off x="8458200" y="152400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15</a:t>
            </a:r>
            <a:endParaRPr lang="en-US" sz="24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768600" y="1435100"/>
          <a:ext cx="3543300" cy="1562100"/>
        </p:xfrm>
        <a:graphic>
          <a:graphicData uri="http://schemas.openxmlformats.org/presentationml/2006/ole">
            <p:oleObj spid="_x0000_s11267" name="Equation" r:id="rId5" imgW="3543120" imgH="1562040" progId="Equation.3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441700" y="3594100"/>
          <a:ext cx="2082800" cy="647700"/>
        </p:xfrm>
        <a:graphic>
          <a:graphicData uri="http://schemas.openxmlformats.org/presentationml/2006/ole">
            <p:oleObj spid="_x0000_s11268" name="Equation" r:id="rId6" imgW="2082600" imgH="647640" progId="Equation.3">
              <p:embed/>
            </p:oleObj>
          </a:graphicData>
        </a:graphic>
      </p:graphicFrame>
      <p:sp>
        <p:nvSpPr>
          <p:cNvPr id="11" name="Explosion 1 10"/>
          <p:cNvSpPr/>
          <p:nvPr/>
        </p:nvSpPr>
        <p:spPr>
          <a:xfrm>
            <a:off x="3352800" y="3276600"/>
            <a:ext cx="2362200" cy="838200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ANSWER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24200" y="3352800"/>
            <a:ext cx="2743200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11949854291316236566fly_01_svg_me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" y="381000"/>
            <a:ext cx="1052338" cy="111204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6488668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©</a:t>
            </a:r>
            <a:r>
              <a:rPr lang="en-US" dirty="0" smtClean="0"/>
              <a:t> </a:t>
            </a:r>
            <a:r>
              <a:rPr lang="en-US" sz="1300" b="1" dirty="0" smtClean="0"/>
              <a:t>Gina Wilson, 2012</a:t>
            </a:r>
            <a:endParaRPr lang="en-US" sz="13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Arrow 2">
            <a:hlinkClick r:id="rId4" action="ppaction://hlinksldjump"/>
          </p:cNvPr>
          <p:cNvSpPr/>
          <p:nvPr/>
        </p:nvSpPr>
        <p:spPr>
          <a:xfrm>
            <a:off x="7772400" y="5867400"/>
            <a:ext cx="1066800" cy="609600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BACK</a:t>
            </a:r>
          </a:p>
        </p:txBody>
      </p:sp>
      <p:sp>
        <p:nvSpPr>
          <p:cNvPr id="4" name="Rectangle 3"/>
          <p:cNvSpPr/>
          <p:nvPr/>
        </p:nvSpPr>
        <p:spPr>
          <a:xfrm>
            <a:off x="8458200" y="152400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16</a:t>
            </a:r>
            <a:endParaRPr lang="en-US" sz="24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584450" y="1435100"/>
          <a:ext cx="3911600" cy="1562100"/>
        </p:xfrm>
        <a:graphic>
          <a:graphicData uri="http://schemas.openxmlformats.org/presentationml/2006/ole">
            <p:oleObj spid="_x0000_s10243" name="Equation" r:id="rId5" imgW="3911400" imgH="1562040" progId="Equation.3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200400" y="3594100"/>
          <a:ext cx="2565400" cy="647700"/>
        </p:xfrm>
        <a:graphic>
          <a:graphicData uri="http://schemas.openxmlformats.org/presentationml/2006/ole">
            <p:oleObj spid="_x0000_s10244" name="Equation" r:id="rId6" imgW="2565360" imgH="647640" progId="Equation.3">
              <p:embed/>
            </p:oleObj>
          </a:graphicData>
        </a:graphic>
      </p:graphicFrame>
      <p:sp>
        <p:nvSpPr>
          <p:cNvPr id="11" name="Explosion 1 10"/>
          <p:cNvSpPr/>
          <p:nvPr/>
        </p:nvSpPr>
        <p:spPr>
          <a:xfrm>
            <a:off x="3352800" y="3276600"/>
            <a:ext cx="2362200" cy="838200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ANSWER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24200" y="3352800"/>
            <a:ext cx="2743200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11949854291316236566fly_01_svg_me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" y="381000"/>
            <a:ext cx="1052338" cy="111204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6488668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©</a:t>
            </a:r>
            <a:r>
              <a:rPr lang="en-US" dirty="0" smtClean="0"/>
              <a:t> </a:t>
            </a:r>
            <a:r>
              <a:rPr lang="en-US" sz="1300" b="1" dirty="0" smtClean="0"/>
              <a:t>Gina Wilson, 2012</a:t>
            </a:r>
            <a:endParaRPr lang="en-US" sz="13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Arrow 2">
            <a:hlinkClick r:id="rId4" action="ppaction://hlinksldjump"/>
          </p:cNvPr>
          <p:cNvSpPr/>
          <p:nvPr/>
        </p:nvSpPr>
        <p:spPr>
          <a:xfrm>
            <a:off x="7772400" y="5867400"/>
            <a:ext cx="1066800" cy="609600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BACK</a:t>
            </a:r>
          </a:p>
        </p:txBody>
      </p:sp>
      <p:sp>
        <p:nvSpPr>
          <p:cNvPr id="4" name="Rectangle 3"/>
          <p:cNvSpPr/>
          <p:nvPr/>
        </p:nvSpPr>
        <p:spPr>
          <a:xfrm>
            <a:off x="8458200" y="152400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17</a:t>
            </a:r>
            <a:endParaRPr lang="en-US" sz="24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971800" y="1435100"/>
          <a:ext cx="3136900" cy="1562100"/>
        </p:xfrm>
        <a:graphic>
          <a:graphicData uri="http://schemas.openxmlformats.org/presentationml/2006/ole">
            <p:oleObj spid="_x0000_s9219" name="Equation" r:id="rId5" imgW="3136680" imgH="1562040" progId="Equation.3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232150" y="3594100"/>
          <a:ext cx="2501900" cy="647700"/>
        </p:xfrm>
        <a:graphic>
          <a:graphicData uri="http://schemas.openxmlformats.org/presentationml/2006/ole">
            <p:oleObj spid="_x0000_s9220" name="Equation" r:id="rId6" imgW="2501640" imgH="647640" progId="Equation.3">
              <p:embed/>
            </p:oleObj>
          </a:graphicData>
        </a:graphic>
      </p:graphicFrame>
      <p:sp>
        <p:nvSpPr>
          <p:cNvPr id="11" name="Explosion 1 10"/>
          <p:cNvSpPr/>
          <p:nvPr/>
        </p:nvSpPr>
        <p:spPr>
          <a:xfrm>
            <a:off x="3352800" y="3276600"/>
            <a:ext cx="2362200" cy="838200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ANSWER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24200" y="3352800"/>
            <a:ext cx="2743200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11949854291316236566fly_01_svg_me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" y="381000"/>
            <a:ext cx="1052338" cy="111204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6488668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©</a:t>
            </a:r>
            <a:r>
              <a:rPr lang="en-US" dirty="0" smtClean="0"/>
              <a:t> </a:t>
            </a:r>
            <a:r>
              <a:rPr lang="en-US" sz="1300" b="1" dirty="0" smtClean="0"/>
              <a:t>Gina Wilson, 2012</a:t>
            </a:r>
            <a:endParaRPr lang="en-US" sz="13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0" y="6488668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©</a:t>
            </a:r>
            <a:r>
              <a:rPr lang="en-US" dirty="0" smtClean="0"/>
              <a:t> </a:t>
            </a:r>
            <a:r>
              <a:rPr lang="en-US" sz="1300" b="1" dirty="0" smtClean="0"/>
              <a:t>Gina Wilson, 2012</a:t>
            </a:r>
            <a:endParaRPr lang="en-US" sz="1300" b="1" dirty="0"/>
          </a:p>
        </p:txBody>
      </p:sp>
      <p:pic>
        <p:nvPicPr>
          <p:cNvPr id="3" name="Picture 2" descr="11949854291316236566fly_01_svg_med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90600" y="2971800"/>
            <a:ext cx="980229" cy="1035845"/>
          </a:xfrm>
          <a:prstGeom prst="rect">
            <a:avLst/>
          </a:prstGeom>
        </p:spPr>
      </p:pic>
      <p:pic>
        <p:nvPicPr>
          <p:cNvPr id="4" name="Picture 3" descr="11949854291316236566fly_01_svg_med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38400" y="3505200"/>
            <a:ext cx="980229" cy="1035845"/>
          </a:xfrm>
          <a:prstGeom prst="rect">
            <a:avLst/>
          </a:prstGeom>
        </p:spPr>
      </p:pic>
      <p:pic>
        <p:nvPicPr>
          <p:cNvPr id="5" name="Picture 4" descr="11949854291316236566fly_01_svg_med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905000"/>
            <a:ext cx="980229" cy="1035845"/>
          </a:xfrm>
          <a:prstGeom prst="rect">
            <a:avLst/>
          </a:prstGeom>
        </p:spPr>
      </p:pic>
      <p:pic>
        <p:nvPicPr>
          <p:cNvPr id="6" name="Picture 5" descr="11949854291316236566fly_01_svg_med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4343400"/>
            <a:ext cx="980229" cy="1035845"/>
          </a:xfrm>
          <a:prstGeom prst="rect">
            <a:avLst/>
          </a:prstGeom>
        </p:spPr>
      </p:pic>
      <p:pic>
        <p:nvPicPr>
          <p:cNvPr id="7" name="Picture 6" descr="11949854291316236566fly_01_svg_med.png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76400" y="5181600"/>
            <a:ext cx="980229" cy="1035845"/>
          </a:xfrm>
          <a:prstGeom prst="rect">
            <a:avLst/>
          </a:prstGeom>
        </p:spPr>
      </p:pic>
      <p:pic>
        <p:nvPicPr>
          <p:cNvPr id="8" name="Picture 7" descr="11949854291316236566fly_01_svg_med.png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95600" y="5822155"/>
            <a:ext cx="980229" cy="1035845"/>
          </a:xfrm>
          <a:prstGeom prst="rect">
            <a:avLst/>
          </a:prstGeom>
        </p:spPr>
      </p:pic>
      <p:pic>
        <p:nvPicPr>
          <p:cNvPr id="9" name="Picture 8" descr="11949854291316236566fly_01_svg_med.pn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47800" y="1447800"/>
            <a:ext cx="980229" cy="1035845"/>
          </a:xfrm>
          <a:prstGeom prst="rect">
            <a:avLst/>
          </a:prstGeom>
        </p:spPr>
      </p:pic>
      <p:pic>
        <p:nvPicPr>
          <p:cNvPr id="10" name="Picture 9" descr="11949854291316236566fly_01_svg_med.png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05000" y="0"/>
            <a:ext cx="980229" cy="1035845"/>
          </a:xfrm>
          <a:prstGeom prst="rect">
            <a:avLst/>
          </a:prstGeom>
        </p:spPr>
      </p:pic>
      <p:pic>
        <p:nvPicPr>
          <p:cNvPr id="11" name="Picture 10" descr="11949854291316236566fly_01_svg_med.png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5822155"/>
            <a:ext cx="980229" cy="1035845"/>
          </a:xfrm>
          <a:prstGeom prst="rect">
            <a:avLst/>
          </a:prstGeom>
        </p:spPr>
      </p:pic>
      <p:pic>
        <p:nvPicPr>
          <p:cNvPr id="12" name="Picture 11" descr="11949854291316236566fly_01_svg_med.png">
            <a:hlinkClick r:id="rId1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228600"/>
            <a:ext cx="980229" cy="1035845"/>
          </a:xfrm>
          <a:prstGeom prst="rect">
            <a:avLst/>
          </a:prstGeom>
        </p:spPr>
      </p:pic>
      <p:pic>
        <p:nvPicPr>
          <p:cNvPr id="13" name="Picture 12" descr="11949854291316236566fly_01_svg_med.png">
            <a:hlinkClick r:id="rId14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67000" y="1981200"/>
            <a:ext cx="980229" cy="1035845"/>
          </a:xfrm>
          <a:prstGeom prst="rect">
            <a:avLst/>
          </a:prstGeom>
        </p:spPr>
      </p:pic>
      <p:pic>
        <p:nvPicPr>
          <p:cNvPr id="14" name="Picture 13" descr="11949854291316236566fly_01_svg_med.png">
            <a:hlinkClick r:id="rId15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81400" y="457200"/>
            <a:ext cx="980229" cy="1035845"/>
          </a:xfrm>
          <a:prstGeom prst="rect">
            <a:avLst/>
          </a:prstGeom>
        </p:spPr>
      </p:pic>
      <p:pic>
        <p:nvPicPr>
          <p:cNvPr id="15" name="Picture 14" descr="11949854291316236566fly_01_svg_med.png">
            <a:hlinkClick r:id="rId16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76800" y="5822155"/>
            <a:ext cx="980229" cy="1035845"/>
          </a:xfrm>
          <a:prstGeom prst="rect">
            <a:avLst/>
          </a:prstGeom>
        </p:spPr>
      </p:pic>
      <p:pic>
        <p:nvPicPr>
          <p:cNvPr id="16" name="Picture 15" descr="11949854291316236566fly_01_svg_med.png">
            <a:hlinkClick r:id="rId17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24600" y="5181600"/>
            <a:ext cx="980229" cy="1035845"/>
          </a:xfrm>
          <a:prstGeom prst="rect">
            <a:avLst/>
          </a:prstGeom>
        </p:spPr>
      </p:pic>
      <p:pic>
        <p:nvPicPr>
          <p:cNvPr id="17" name="Picture 16" descr="11949854291316236566fly_01_svg_med.png">
            <a:hlinkClick r:id="rId18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72400" y="5822155"/>
            <a:ext cx="980229" cy="1035845"/>
          </a:xfrm>
          <a:prstGeom prst="rect">
            <a:avLst/>
          </a:prstGeom>
        </p:spPr>
      </p:pic>
      <p:pic>
        <p:nvPicPr>
          <p:cNvPr id="18" name="Picture 17" descr="11949854291316236566fly_01_svg_med.png">
            <a:hlinkClick r:id="rId19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33800" y="4267200"/>
            <a:ext cx="980229" cy="1035845"/>
          </a:xfrm>
          <a:prstGeom prst="rect">
            <a:avLst/>
          </a:prstGeom>
        </p:spPr>
      </p:pic>
      <p:pic>
        <p:nvPicPr>
          <p:cNvPr id="19" name="Picture 18" descr="11949854291316236566fly_01_svg_med.png">
            <a:hlinkClick r:id="rId20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29400" y="3505200"/>
            <a:ext cx="980229" cy="1035845"/>
          </a:xfrm>
          <a:prstGeom prst="rect">
            <a:avLst/>
          </a:prstGeom>
        </p:spPr>
      </p:pic>
      <p:pic>
        <p:nvPicPr>
          <p:cNvPr id="20" name="Picture 19" descr="11949854291316236566fly_01_svg_med.png">
            <a:hlinkClick r:id="rId21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63771" y="4038600"/>
            <a:ext cx="980229" cy="1035845"/>
          </a:xfrm>
          <a:prstGeom prst="rect">
            <a:avLst/>
          </a:prstGeom>
        </p:spPr>
      </p:pic>
      <p:pic>
        <p:nvPicPr>
          <p:cNvPr id="21" name="Picture 20" descr="11949854291316236566fly_01_svg_med.png">
            <a:hlinkClick r:id="rId22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67200" y="2286000"/>
            <a:ext cx="980229" cy="1035845"/>
          </a:xfrm>
          <a:prstGeom prst="rect">
            <a:avLst/>
          </a:prstGeom>
        </p:spPr>
      </p:pic>
      <p:pic>
        <p:nvPicPr>
          <p:cNvPr id="22" name="Picture 21" descr="11949854291316236566fly_01_svg_med.png">
            <a:hlinkClick r:id="rId2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81600" y="3886200"/>
            <a:ext cx="980229" cy="1035845"/>
          </a:xfrm>
          <a:prstGeom prst="rect">
            <a:avLst/>
          </a:prstGeom>
        </p:spPr>
      </p:pic>
      <p:pic>
        <p:nvPicPr>
          <p:cNvPr id="23" name="Picture 22" descr="11949854291316236566fly_01_svg_med.png">
            <a:hlinkClick r:id="rId24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228600"/>
            <a:ext cx="980229" cy="1035845"/>
          </a:xfrm>
          <a:prstGeom prst="rect">
            <a:avLst/>
          </a:prstGeom>
        </p:spPr>
      </p:pic>
      <p:pic>
        <p:nvPicPr>
          <p:cNvPr id="24" name="Picture 23" descr="11949854291316236566fly_01_svg_med.png">
            <a:hlinkClick r:id="rId25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48600" y="2209800"/>
            <a:ext cx="980229" cy="1035845"/>
          </a:xfrm>
          <a:prstGeom prst="rect">
            <a:avLst/>
          </a:prstGeom>
        </p:spPr>
      </p:pic>
      <p:pic>
        <p:nvPicPr>
          <p:cNvPr id="25" name="Picture 24" descr="11949854291316236566fly_01_svg_med.png">
            <a:hlinkClick r:id="rId26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29400" y="533400"/>
            <a:ext cx="980229" cy="1035845"/>
          </a:xfrm>
          <a:prstGeom prst="rect">
            <a:avLst/>
          </a:prstGeom>
        </p:spPr>
      </p:pic>
      <p:pic>
        <p:nvPicPr>
          <p:cNvPr id="26" name="Picture 25" descr="11949854291316236566fly_01_svg_med.png">
            <a:hlinkClick r:id="rId27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7400" y="1981200"/>
            <a:ext cx="980229" cy="1035845"/>
          </a:xfrm>
          <a:prstGeom prst="rect">
            <a:avLst/>
          </a:prstGeom>
        </p:spPr>
      </p:pic>
      <p:pic>
        <p:nvPicPr>
          <p:cNvPr id="27" name="Picture 26" descr="11949854291316236566fly_01_svg_med.png">
            <a:hlinkClick r:id="rId28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01000" y="152400"/>
            <a:ext cx="980229" cy="1035845"/>
          </a:xfrm>
          <a:prstGeom prst="rect">
            <a:avLst/>
          </a:prstGeom>
        </p:spPr>
      </p:pic>
      <p:pic>
        <p:nvPicPr>
          <p:cNvPr id="29" name="Picture 28" descr="fly swatter.gif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3657600" y="4114800"/>
            <a:ext cx="1295400" cy="960755"/>
          </a:xfrm>
          <a:prstGeom prst="rect">
            <a:avLst/>
          </a:prstGeom>
        </p:spPr>
      </p:pic>
      <p:pic>
        <p:nvPicPr>
          <p:cNvPr id="30" name="Picture 29" descr="fly swatter.gif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4267200" y="2133600"/>
            <a:ext cx="1295400" cy="960755"/>
          </a:xfrm>
          <a:prstGeom prst="rect">
            <a:avLst/>
          </a:prstGeom>
        </p:spPr>
      </p:pic>
      <p:pic>
        <p:nvPicPr>
          <p:cNvPr id="31" name="Picture 30" descr="fly swatter.gif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3505200" y="304800"/>
            <a:ext cx="1295400" cy="960755"/>
          </a:xfrm>
          <a:prstGeom prst="rect">
            <a:avLst/>
          </a:prstGeom>
        </p:spPr>
      </p:pic>
      <p:pic>
        <p:nvPicPr>
          <p:cNvPr id="32" name="Picture 31" descr="fly swatter.gif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2667000" y="1828800"/>
            <a:ext cx="1295400" cy="960755"/>
          </a:xfrm>
          <a:prstGeom prst="rect">
            <a:avLst/>
          </a:prstGeom>
        </p:spPr>
      </p:pic>
      <p:pic>
        <p:nvPicPr>
          <p:cNvPr id="33" name="Picture 32" descr="fly swatter.gif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1905000" y="0"/>
            <a:ext cx="1295400" cy="960755"/>
          </a:xfrm>
          <a:prstGeom prst="rect">
            <a:avLst/>
          </a:prstGeom>
        </p:spPr>
      </p:pic>
      <p:pic>
        <p:nvPicPr>
          <p:cNvPr id="34" name="Picture 33" descr="fly swatter.gif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0" y="1828800"/>
            <a:ext cx="1295400" cy="960755"/>
          </a:xfrm>
          <a:prstGeom prst="rect">
            <a:avLst/>
          </a:prstGeom>
        </p:spPr>
      </p:pic>
      <p:pic>
        <p:nvPicPr>
          <p:cNvPr id="35" name="Picture 34" descr="fly swatter.gif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228600" y="228600"/>
            <a:ext cx="1295400" cy="960755"/>
          </a:xfrm>
          <a:prstGeom prst="rect">
            <a:avLst/>
          </a:prstGeom>
        </p:spPr>
      </p:pic>
      <p:pic>
        <p:nvPicPr>
          <p:cNvPr id="36" name="Picture 35" descr="fly swatter.gif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0" y="4267200"/>
            <a:ext cx="1295400" cy="960755"/>
          </a:xfrm>
          <a:prstGeom prst="rect">
            <a:avLst/>
          </a:prstGeom>
        </p:spPr>
      </p:pic>
      <p:pic>
        <p:nvPicPr>
          <p:cNvPr id="37" name="Picture 36" descr="fly swatter.gif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990600" y="2895600"/>
            <a:ext cx="1295400" cy="960755"/>
          </a:xfrm>
          <a:prstGeom prst="rect">
            <a:avLst/>
          </a:prstGeom>
        </p:spPr>
      </p:pic>
      <p:pic>
        <p:nvPicPr>
          <p:cNvPr id="38" name="Picture 37" descr="fly swatter.gif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304800" y="5638800"/>
            <a:ext cx="1295400" cy="960755"/>
          </a:xfrm>
          <a:prstGeom prst="rect">
            <a:avLst/>
          </a:prstGeom>
        </p:spPr>
      </p:pic>
      <p:pic>
        <p:nvPicPr>
          <p:cNvPr id="39" name="Picture 38" descr="fly swatter.gif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2895600" y="5562600"/>
            <a:ext cx="1295400" cy="960755"/>
          </a:xfrm>
          <a:prstGeom prst="rect">
            <a:avLst/>
          </a:prstGeom>
        </p:spPr>
      </p:pic>
      <p:pic>
        <p:nvPicPr>
          <p:cNvPr id="40" name="Picture 39" descr="fly swatter.gif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1600200" y="5029200"/>
            <a:ext cx="1295400" cy="960755"/>
          </a:xfrm>
          <a:prstGeom prst="rect">
            <a:avLst/>
          </a:prstGeom>
        </p:spPr>
      </p:pic>
      <p:pic>
        <p:nvPicPr>
          <p:cNvPr id="41" name="Picture 40" descr="fly swatter.gif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1524000" y="1371600"/>
            <a:ext cx="1295400" cy="960755"/>
          </a:xfrm>
          <a:prstGeom prst="rect">
            <a:avLst/>
          </a:prstGeom>
        </p:spPr>
      </p:pic>
      <p:pic>
        <p:nvPicPr>
          <p:cNvPr id="42" name="Picture 41" descr="fly swatter.gif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2362200" y="3352800"/>
            <a:ext cx="1295400" cy="960755"/>
          </a:xfrm>
          <a:prstGeom prst="rect">
            <a:avLst/>
          </a:prstGeom>
        </p:spPr>
      </p:pic>
      <p:pic>
        <p:nvPicPr>
          <p:cNvPr id="43" name="Picture 42" descr="fly swatter.gif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5181600" y="3810000"/>
            <a:ext cx="1295400" cy="960755"/>
          </a:xfrm>
          <a:prstGeom prst="rect">
            <a:avLst/>
          </a:prstGeom>
        </p:spPr>
      </p:pic>
      <p:pic>
        <p:nvPicPr>
          <p:cNvPr id="44" name="Picture 43" descr="fly swatter.gif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5867400" y="1828800"/>
            <a:ext cx="1295400" cy="960755"/>
          </a:xfrm>
          <a:prstGeom prst="rect">
            <a:avLst/>
          </a:prstGeom>
        </p:spPr>
      </p:pic>
      <p:pic>
        <p:nvPicPr>
          <p:cNvPr id="45" name="Picture 44" descr="fly swatter.gif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5029200" y="0"/>
            <a:ext cx="1295400" cy="960755"/>
          </a:xfrm>
          <a:prstGeom prst="rect">
            <a:avLst/>
          </a:prstGeom>
        </p:spPr>
      </p:pic>
      <p:pic>
        <p:nvPicPr>
          <p:cNvPr id="46" name="Picture 45" descr="fly swatter.gif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6629400" y="457200"/>
            <a:ext cx="1295400" cy="960755"/>
          </a:xfrm>
          <a:prstGeom prst="rect">
            <a:avLst/>
          </a:prstGeom>
        </p:spPr>
      </p:pic>
      <p:pic>
        <p:nvPicPr>
          <p:cNvPr id="47" name="Picture 46" descr="fly swatter.gif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7848600" y="0"/>
            <a:ext cx="1295400" cy="960755"/>
          </a:xfrm>
          <a:prstGeom prst="rect">
            <a:avLst/>
          </a:prstGeom>
        </p:spPr>
      </p:pic>
      <p:pic>
        <p:nvPicPr>
          <p:cNvPr id="48" name="Picture 47" descr="fly swatter.gif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7848600" y="2057400"/>
            <a:ext cx="1295400" cy="960755"/>
          </a:xfrm>
          <a:prstGeom prst="rect">
            <a:avLst/>
          </a:prstGeom>
        </p:spPr>
      </p:pic>
      <p:pic>
        <p:nvPicPr>
          <p:cNvPr id="49" name="Picture 48" descr="fly swatter.gif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6553200" y="3429000"/>
            <a:ext cx="1295400" cy="960755"/>
          </a:xfrm>
          <a:prstGeom prst="rect">
            <a:avLst/>
          </a:prstGeom>
        </p:spPr>
      </p:pic>
      <p:pic>
        <p:nvPicPr>
          <p:cNvPr id="50" name="Picture 49" descr="fly swatter.gif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4724400" y="5897245"/>
            <a:ext cx="1295400" cy="960755"/>
          </a:xfrm>
          <a:prstGeom prst="rect">
            <a:avLst/>
          </a:prstGeom>
        </p:spPr>
      </p:pic>
      <p:pic>
        <p:nvPicPr>
          <p:cNvPr id="51" name="Picture 50" descr="fly swatter.gif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7848600" y="5562600"/>
            <a:ext cx="1295400" cy="960755"/>
          </a:xfrm>
          <a:prstGeom prst="rect">
            <a:avLst/>
          </a:prstGeom>
        </p:spPr>
      </p:pic>
      <p:pic>
        <p:nvPicPr>
          <p:cNvPr id="52" name="Picture 51" descr="fly swatter.gif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6324600" y="5105400"/>
            <a:ext cx="1295400" cy="960755"/>
          </a:xfrm>
          <a:prstGeom prst="rect">
            <a:avLst/>
          </a:prstGeom>
        </p:spPr>
      </p:pic>
      <p:pic>
        <p:nvPicPr>
          <p:cNvPr id="53" name="Picture 52" descr="fly swatter.gif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8153400" y="3886200"/>
            <a:ext cx="1295400" cy="96075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4 -0.00902 C -0.02952 -0.02938 -0.00174 -0.0643 0.00868 -0.05736 C 0.01892 -0.05019 0.03194 0.01364 0.02812 0.03422 C 0.0243 0.05457 -0.00348 0.07215 -0.01389 0.06544 C -0.02414 0.05897 -0.03681 0.01156 -0.03334 -0.00902 Z " pathEditMode="relative" rAng="0" ptsTypes="aaaaa">
                                      <p:cBhvr>
                                        <p:cTn id="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1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0.05203 C -0.01303 -0.05319 -0.04514 -0.00347 -0.03993 0.01989 C -0.03473 0.04325 0.01875 0.0865 0.03142 0.08765 C 0.04409 0.08881 0.0401 0.04903 0.03611 0.02614 C 0.03211 0.00324 0.01232 -0.05088 -0.00035 -0.05203 Z " pathEditMode="relative" rAng="0" ptsTypes="aaaaa">
                                      <p:cBhvr>
                                        <p:cTn id="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94 -0.01712 C 0.00174 -0.02729 -0.00052 -0.08904 0.00816 -0.08511 C 0.01701 -0.08141 0.04653 -0.01203 0.04167 0.00694 C 0.0368 0.02636 -0.00226 0.03561 -0.02049 0.03029 C -0.03872 0.02521 -0.0684 -0.01457 -0.06736 -0.0229 C -0.06615 -0.03122 -0.02344 -0.00671 -0.01094 -0.01712 Z " pathEditMode="relative" rAng="0" ptsTypes="aaaaaa">
                                      <p:cBhvr>
                                        <p:cTn id="1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9 -0.01989 C -0.0066 -0.03007 -0.0573 -0.04533 -0.05191 -0.05481 C -0.04618 -0.06407 0.01857 -0.09413 0.02829 -0.07586 C 0.03819 -0.05759 0.0184 0.04116 0.00642 0.05504 C -0.00556 0.06891 -0.0415 0.01919 -0.04393 0.00624 C -0.04636 -0.00648 -0.004 -0.00972 -0.00539 -0.01989 Z " pathEditMode="relative" rAng="0" ptsTypes="aaaaaa">
                                      <p:cBhvr>
                                        <p:cTn id="12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05 -0.01365 C -0.02691 -0.01665 -0.05312 0.03955 -0.05885 0.03261 C -0.06475 0.02567 -0.06666 -0.037 -0.05278 -0.05435 C -0.03871 -0.07146 0.01372 -0.08696 0.02587 -0.07008 C 0.0382 -0.05296 0.02518 0.02821 0.01979 0.04857 C 0.01459 0.06892 0.00018 0.06267 -0.0059 0.0518 C -0.01198 0.04093 -0.0092 -0.01041 -0.01805 -0.01365 Z " pathEditMode="relative" rAng="0" ptsTypes="aaaaaaa">
                                      <p:cBhvr>
                                        <p:cTn id="14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68 -0.0215 C 0.0092 -0.00185 0.03264 0.03076 0.02778 0.04186 C 0.02309 0.05297 -0.00781 0.05782 -0.02031 0.04464 C -0.03246 0.03192 -0.05347 -0.01549 -0.04618 -0.03515 C -0.03854 -0.05527 0.01597 -0.07654 0.02483 -0.07469 C 0.03368 -0.07284 0.00816 -0.04093 0.00868 -0.0215 Z " pathEditMode="relative" rAng="0" ptsTypes="aaaaaa">
                                      <p:cBhvr>
                                        <p:cTn id="16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" y="1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8659E-6 C -0.0059 -0.01735 -0.0125 -0.05967 -0.00451 -0.06962 C 0.00348 -0.07933 0.04202 -0.07748 0.04809 -0.06037 C 0.05417 -0.04325 0.03976 0.02335 0.03143 0.03307 C 0.02309 0.04278 0.00608 0.01688 -3.33333E-6 4.48659E-6 Z " pathEditMode="relative" rAng="0" ptsTypes="aaaaa">
                                      <p:cBhvr>
                                        <p:cTn id="1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-1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003 0.28515 C 0.09965 0.26573 0.11944 0.24653 0.13159 0.24792 C 0.14375 0.24954 0.15486 0.27729 0.1526 0.29486 C 0.15052 0.31244 0.12951 0.34597 0.11927 0.35361 C 0.10885 0.3617 0.09757 0.35314 0.09062 0.34089 C 0.0835 0.32886 0.07708 0.29024 0.07621 0.28006 C 0.07517 0.27035 0.08559 0.27775 0.08472 0.28122 C 0.08385 0.28446 0.0776 0.29209 0.07152 0.29995 " pathEditMode="relative" rAng="0" ptsTypes="aaaaaaaA">
                                      <p:cBhvr>
                                        <p:cTn id="2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19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01943 C -0.00573 0.00926 -0.03663 -0.03469 -0.03125 -0.04879 C -0.0257 -0.06313 0.01528 -0.07539 0.03316 -0.06614 C 0.05104 -0.05666 0.07812 -0.01063 0.07604 0.00833 C 0.07413 0.02729 0.02691 0.05227 0.02153 0.04765 C 0.01614 0.04325 0.04601 -0.0037 0.04392 -0.01827 C 0.04184 -0.0326 0.01545 -0.04463 0.00885 -0.03954 C 0.00226 -0.03445 0.00555 0.00301 0.00399 0.01272 C 0.00226 0.02244 0.0059 0.02961 1.11111E-6 0.01943 Z " pathEditMode="relative" rAng="0" ptsTypes="aaaaaaaaa">
                                      <p:cBhvr>
                                        <p:cTn id="2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-31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42368E-6 C -0.01701 -0.02244 -0.0342 -0.04487 -0.03316 -0.05666 C -0.03229 -0.06869 -0.00677 -0.07609 0.00556 -0.07077 C 0.01806 -0.06499 0.04063 -0.04232 0.04132 -0.02244 C 0.04236 -0.00278 0.02518 0.04116 0.00972 0.04741 C -0.00555 0.05411 -0.05347 0.02659 -0.05104 0.01549 C -0.04844 0.00439 0.01858 -0.00763 0.0257 -0.01966 C 0.03281 -0.03122 -0.00243 -0.05643 -0.00798 -0.05435 C -0.01354 -0.0525 -0.00798 -0.01619 -0.00746 -0.00763 C -0.00694 0.00069 -0.00573 -0.00301 -0.00503 -0.00324 C -0.00416 -0.00324 -0.00312 -0.0081 -0.0026 -0.00856 " pathEditMode="relative" rAng="0" ptsTypes="aaaaaaaaaaA">
                                      <p:cBhvr>
                                        <p:cTn id="24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-1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5.82794E-7 C -0.00225 -0.00462 -0.03698 -0.04255 -0.04913 -0.04117 C -0.06111 -0.03978 -0.075 -0.00347 -0.07257 0.00856 C -0.06996 0.02081 -0.04739 0.02544 -0.03333 0.03192 C -0.01944 0.03816 -0.00173 0.05296 0.01094 0.04672 C 0.02361 0.0407 0.04358 0.01249 0.04271 -0.00439 C 0.04202 -0.02128 0.01268 -0.05805 0.00677 -0.05435 C 0.0007 -0.05042 0.01493 0.00856 0.00677 0.0192 C -0.00139 0.03007 -0.03524 0.01619 -0.04236 0.01041 C -0.0493 0.00486 -0.04236 -0.01179 -0.03559 -0.01388 C -0.02847 -0.01596 0.00226 0.00463 -3.33333E-6 -5.82794E-7 Z " pathEditMode="relative" rAng="0" ptsTypes="aaaaaaaaaaa">
                                      <p:cBhvr>
                                        <p:cTn id="26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-3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88 0.01989 C 0.00868 0.02706 -0.02952 0.02544 -0.03334 0.01341 C -0.03681 0.00115 -0.01893 -0.05111 -0.00816 -0.0525 C 0.00277 -0.05319 0.02534 -0.01087 0.03177 0.0067 C 0.03802 0.02405 0.03975 0.04671 0.02968 0.05273 C 0.01979 0.05897 -0.02257 0.0562 -0.02796 0.04278 C -0.03334 0.02937 -0.0099 -0.02405 -0.00261 -0.02775 C 0.00451 -0.03146 0.01892 0.01318 0.01388 0.01989 Z " pathEditMode="relative" rAng="0" ptsTypes="aaaaaaaa">
                                      <p:cBhvr>
                                        <p:cTn id="28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17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14524E-6 C 0.01823 0.02012 0.03629 0.04024 0.03195 0.04833 C 0.02778 0.05666 -0.01337 0.06475 -0.02587 0.05018 C -0.03837 0.03584 -0.05312 -0.02059 -0.04288 -0.03677 C -0.03246 -0.05296 0.02292 -0.05273 0.03698 -0.04741 C 0.05104 -0.04256 0.04462 -0.0185 0.04097 -0.00578 C 0.03768 0.00693 0.02882 0.02914 0.01632 0.02867 C 0.00382 0.02821 -0.03142 -0.00324 -0.03437 -0.00879 C -0.0375 -0.01434 -0.01962 -0.00949 -0.00173 -0.00463 " pathEditMode="relative" rAng="0" ptsTypes="aaaaaaaaA">
                                      <p:cBhvr>
                                        <p:cTn id="3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6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965 -0.28214 C -0.1184 -0.31082 -0.13681 -0.33927 -0.13125 -0.34066 C -0.12535 -0.34181 -0.07222 -0.30296 -0.06511 -0.2907 C -0.05799 -0.27821 -0.08212 -0.27174 -0.08906 -0.26596 C -0.09583 -0.25994 -0.10122 -0.25069 -0.1066 -0.25509 C -0.11198 -0.25948 -0.12274 -0.28677 -0.1217 -0.29163 C -0.12066 -0.29648 -0.10365 -0.28561 -0.1 -0.28423 " pathEditMode="relative" rAng="0" ptsTypes="aaaaaaA">
                                      <p:cBhvr>
                                        <p:cTn id="3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4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85939E-6 C -0.00643 -0.003 -0.03768 -0.05018 -0.03299 -0.0592 C -0.02813 -0.06845 0.01579 -0.06984 0.02882 -0.0555 C 0.04184 -0.04093 0.05243 0.00995 0.04479 0.02845 C 0.03732 0.04695 -0.00122 0.06013 -0.01563 0.05527 C -0.03004 0.05065 -0.04757 0.00578 -0.0415 0.00046 C -0.03507 -0.00485 0.01458 0.03007 0.02239 0.0229 C 0.03038 0.01573 0.00954 -0.03885 0.0059 -0.04232 C 0.00243 -0.04602 0.00642 0.00278 3.88889E-6 -1.85939E-6 Z " pathEditMode="relative" rAng="0" ptsTypes="aaaaaaaaa">
                                      <p:cBhvr>
                                        <p:cTn id="34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5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62 0.02335 C -0.01094 0.03122 0.02413 0.05388 0.0342 0.04717 C 0.04427 0.04024 0.04653 0.00023 0.04149 -0.01758 C 0.03663 -0.03562 0.01996 -0.0643 0.00521 -0.0606 C -0.00955 -0.05666 -0.04115 -0.01666 -0.0474 0.00624 C -0.05347 0.02914 -0.04358 0.07446 -0.03229 0.07701 C -0.02118 0.08001 0.01753 0.03492 0.01996 0.0222 C 0.02222 0.00925 -0.01181 -0.00047 -0.0184 -0.00047 C -0.02517 -0.00093 -0.02847 0.01526 -0.01962 0.02335 Z " pathEditMode="relative" rAng="0" ptsTypes="aaaaaaaaa">
                                      <p:cBhvr>
                                        <p:cTn id="36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-15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-0.01087 C -0.025 0.01133 -0.04652 0.03399 -0.03854 0.04903 C -0.0302 0.06383 0.03594 0.08973 0.04584 0.07886 C 0.05608 0.06822 0.02587 -0.00995 0.02119 -0.01457 C 0.01632 -0.01943 0.02223 0.04671 0.01667 0.05088 C 0.01129 0.05481 -0.0151 0.02243 -0.01128 0.01064 C -0.00711 -0.00116 0.04011 -0.00856 0.04046 -0.01966 C 0.04098 -0.03122 -0.00225 -0.06013 -0.00885 -0.05713 C -0.01562 -0.05389 -0.00781 -0.02683 -4.44444E-6 3.02498E-6 " pathEditMode="relative" rAng="0" ptsTypes="aaaaaaaaA">
                                      <p:cBhvr>
                                        <p:cTn id="38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26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38 0.01619 C 0.00417 0.01318 -0.04566 0.03353 -0.05034 0.0222 C -0.05468 0.0111 -0.03038 -0.04903 -0.01857 -0.05134 C -0.00642 -0.05319 0.01684 -0.00879 0.02118 0.00879 C 0.02553 0.02636 0.01355 0.04926 0.00678 0.05411 C -4.16667E-6 0.05943 -0.01979 0.04533 -0.01944 0.03885 C -0.01909 0.03261 0.01441 0.01896 0.00938 0.01619 Z " pathEditMode="relative" rAng="0" ptsTypes="aaaaaaa">
                                      <p:cBhvr>
                                        <p:cTn id="40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-13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1 0.01527 C 0.00642 0.03169 0.01736 0.04857 0.02118 0.03677 C 0.025 0.02521 0.02986 -0.03793 0.0184 -0.05458 C 0.00729 -0.071 -0.03333 -0.07655 -0.04601 -0.0629 C -0.05868 -0.04926 -0.06424 0.01573 -0.05677 0.02822 C -0.04931 0.04094 -0.00521 0.02452 -0.00052 0.01295 C 0.00451 0.00139 -0.02674 -0.04463 -0.02743 -0.04093 C -0.02813 -0.037 -0.00955 0.02752 -0.00504 0.03585 C -0.00035 0.04417 -0.00087 0.01504 5.55556E-7 0.00902 C 0.00087 0.00324 0.00035 0.00139 5.55556E-7 -2.76596E-6 " pathEditMode="relative" rAng="0" ptsTypes="aaaaaaaaaA">
                                      <p:cBhvr>
                                        <p:cTn id="42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29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27475E-6 C -0.00191 -0.00809 -0.02969 0.02105 -0.03577 0.00902 C -0.04202 -0.003 -0.04757 -0.06568 -0.03733 -0.07169 C -0.02691 -0.0777 0.01961 -0.05319 0.02691 -0.02844 C 0.0342 -0.0037 0.01458 0.06268 0.00607 0.07702 C -0.00261 0.09182 -0.02344 0.07123 -0.02466 0.05828 C -0.02552 0.04556 0.00173 0.00833 3.88889E-6 -3.27475E-6 Z " pathEditMode="relative" rAng="0" ptsTypes="aaaaaaa">
                                      <p:cBhvr>
                                        <p:cTn id="44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" y="7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855 0.00671 C -0.02778 -0.00439 0.00746 -0.07724 0.01805 -0.07863 C 0.02847 -0.07979 0.02986 -0.01919 0.02465 -0.00208 C 0.01979 0.01526 -0.00973 0.02775 -0.01181 0.02428 C -0.01407 0.02058 0.01024 -0.01411 0.0118 -0.02382 C 0.01319 -0.03353 0.00329 -0.04024 -0.00348 -0.03353 C -0.01025 -0.02706 -0.01789 0.00555 -0.02848 0.0155 C -0.03924 0.02544 -0.06424 0.03122 -0.06737 0.0266 C -0.07014 0.02197 -0.05139 -0.00879 -0.04653 -0.01179 C -0.04184 -0.0148 -0.04931 0.01781 -0.03855 0.00671 Z " pathEditMode="relative" rAng="0" ptsTypes="aaaaaaaaaa">
                                      <p:cBhvr>
                                        <p:cTn id="4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" y="-31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09 -0.00139 C -0.03559 -0.01572 -0.04791 -0.03029 -0.03403 -0.04139 C -0.01979 -0.0525 0.04774 -0.07423 0.06181 -0.06799 C 0.07604 -0.06151 0.06198 -0.01711 0.05018 -0.00254 C 0.03837 0.01249 0.00243 0.02475 -0.0092 0.02082 C -0.02066 0.01712 -0.02691 -0.01225 -0.0191 -0.02428 C -0.01094 -0.03608 0.0342 -0.05458 0.03872 -0.05041 C 0.0434 -0.04625 0.01511 -0.00971 0.00868 -2.59019E-6 C 0.00226 0.00972 0.00104 0.00717 -1.66667E-6 0.0081 C -0.00087 0.00902 0.00295 0.00694 0.00295 0.00555 C 0.00295 0.0044 0.00156 0.00208 -1.66667E-6 -2.59019E-6 " pathEditMode="relative" rAng="0" ptsTypes="aaaaaaaaaaA">
                                      <p:cBhvr>
                                        <p:cTn id="4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" y="-23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46 0.02035 C -0.0125 0.00254 -0.00122 -0.05319 0.00555 -0.05042 C 0.01232 -0.04741 0.02986 0.01804 0.025 0.03839 C 0.02013 0.05851 -0.01129 0.06892 -0.02275 0.071 C -0.03455 0.07308 -0.04011 0.0629 -0.04462 0.04972 C -0.04914 0.03654 -0.05712 -0.00254 -0.05035 -0.00809 C -0.04341 -0.01365 -0.00903 0.00532 -0.00261 0.01596 C 0.00364 0.0266 -0.01042 0.05504 -0.01285 0.05574 C -0.01511 0.05643 -0.01858 0.03793 -0.01546 0.02035 Z " pathEditMode="relative" rAng="0" ptsTypes="aaaaaaaaa">
                                      <p:cBhvr>
                                        <p:cTn id="5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54 0.00324 C -0.01823 0.01411 -0.02673 0.02521 -0.03003 0.0148 C -0.03333 0.00463 -0.04218 -0.03608 -0.02934 -0.05758 C -0.01649 -0.07932 0.03716 -0.11864 0.0474 -0.11494 C 0.05782 -0.11124 0.02691 -0.05596 0.03247 -0.03469 C 0.03768 -0.01341 0.08438 0.00648 0.07987 0.01226 C 0.07518 0.01804 0.02535 0.00786 0.00469 -1.75763E-6 C -0.01579 -0.00809 -0.04826 -0.02474 -0.04357 -0.03538 C -0.03906 -0.04579 0.02257 -0.06498 0.03247 -0.0629 C 0.04219 -0.06105 0.02032 -0.03423 0.01493 -0.02382 C 0.00955 -0.01318 0.00469 -0.0067 -3.88889E-6 -1.75763E-6 " pathEditMode="relative" rAng="0" ptsTypes="aaaaaaaaaaA">
                                      <p:cBhvr>
                                        <p:cTn id="5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-5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82054E-6 C -0.00972 -0.04833 -0.01927 -0.09597 -0.0125 -0.11008 C -0.00573 -0.12372 0.02882 -0.10684 0.0408 -0.08371 C 0.05278 -0.06105 0.06736 0.00579 0.05972 0.02683 C 0.05208 0.04811 0.00798 0.05135 -0.00469 0.04348 C -0.01736 0.03562 -0.02153 -0.01734 -0.0165 -0.01965 C -0.01146 -0.0222 0.01771 0.03724 0.02604 0.02937 C 0.03403 0.02105 0.03507 -0.06174 0.03246 -0.06868 C 0.02986 -0.07562 0.01406 -0.02497 0.01007 -0.01318 C 0.00607 -0.00162 0.00868 -3.82054E-6 0.00816 0.00093 C 0.00781 0.00209 0.00764 -0.00231 0.00746 -0.0067 " pathEditMode="relative" rAng="0" ptsTypes="aaaaaaaaaaA">
                                      <p:cBhvr>
                                        <p:cTn id="5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-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>
                      <p:stCondLst>
                        <p:cond delay="0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>
                      <p:stCondLst>
                        <p:cond delay="0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1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7" fill="hold">
                      <p:stCondLst>
                        <p:cond delay="0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2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4" fill="hold">
                      <p:stCondLst>
                        <p:cond delay="0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Arrow 2">
            <a:hlinkClick r:id="rId4" action="ppaction://hlinksldjump"/>
          </p:cNvPr>
          <p:cNvSpPr/>
          <p:nvPr/>
        </p:nvSpPr>
        <p:spPr>
          <a:xfrm>
            <a:off x="7772400" y="5867400"/>
            <a:ext cx="1066800" cy="609600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BACK</a:t>
            </a:r>
          </a:p>
        </p:txBody>
      </p:sp>
      <p:sp>
        <p:nvSpPr>
          <p:cNvPr id="4" name="Rectangle 3"/>
          <p:cNvSpPr/>
          <p:nvPr/>
        </p:nvSpPr>
        <p:spPr>
          <a:xfrm>
            <a:off x="8458200" y="152400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18</a:t>
            </a:r>
            <a:endParaRPr lang="en-US" sz="24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768600" y="1435100"/>
          <a:ext cx="3543300" cy="1562100"/>
        </p:xfrm>
        <a:graphic>
          <a:graphicData uri="http://schemas.openxmlformats.org/presentationml/2006/ole">
            <p:oleObj spid="_x0000_s8195" name="Equation" r:id="rId5" imgW="3543120" imgH="1562040" progId="Equation.3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441700" y="3594100"/>
          <a:ext cx="2082800" cy="647700"/>
        </p:xfrm>
        <a:graphic>
          <a:graphicData uri="http://schemas.openxmlformats.org/presentationml/2006/ole">
            <p:oleObj spid="_x0000_s8196" name="Equation" r:id="rId6" imgW="2082600" imgH="647640" progId="Equation.3">
              <p:embed/>
            </p:oleObj>
          </a:graphicData>
        </a:graphic>
      </p:graphicFrame>
      <p:sp>
        <p:nvSpPr>
          <p:cNvPr id="11" name="Explosion 1 10"/>
          <p:cNvSpPr/>
          <p:nvPr/>
        </p:nvSpPr>
        <p:spPr>
          <a:xfrm>
            <a:off x="3352800" y="3276600"/>
            <a:ext cx="2362200" cy="838200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ANSWER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24200" y="3352800"/>
            <a:ext cx="2743200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11949854291316236566fly_01_svg_me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" y="381000"/>
            <a:ext cx="1052338" cy="111204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6488668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©</a:t>
            </a:r>
            <a:r>
              <a:rPr lang="en-US" dirty="0" smtClean="0"/>
              <a:t> </a:t>
            </a:r>
            <a:r>
              <a:rPr lang="en-US" sz="1300" b="1" dirty="0" smtClean="0"/>
              <a:t>Gina Wilson, 2012</a:t>
            </a:r>
            <a:endParaRPr lang="en-US" sz="13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Arrow 2">
            <a:hlinkClick r:id="rId4" action="ppaction://hlinksldjump"/>
          </p:cNvPr>
          <p:cNvSpPr/>
          <p:nvPr/>
        </p:nvSpPr>
        <p:spPr>
          <a:xfrm>
            <a:off x="7772400" y="5867400"/>
            <a:ext cx="1066800" cy="609600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BACK</a:t>
            </a:r>
          </a:p>
        </p:txBody>
      </p:sp>
      <p:sp>
        <p:nvSpPr>
          <p:cNvPr id="4" name="Rectangle 3"/>
          <p:cNvSpPr/>
          <p:nvPr/>
        </p:nvSpPr>
        <p:spPr>
          <a:xfrm>
            <a:off x="8458200" y="152400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19</a:t>
            </a:r>
            <a:endParaRPr lang="en-US" sz="24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730500" y="1435100"/>
          <a:ext cx="3619500" cy="1562100"/>
        </p:xfrm>
        <a:graphic>
          <a:graphicData uri="http://schemas.openxmlformats.org/presentationml/2006/ole">
            <p:oleObj spid="_x0000_s7171" name="Equation" r:id="rId5" imgW="3619440" imgH="1562040" progId="Equation.3">
              <p:embed/>
            </p:oleObj>
          </a:graphicData>
        </a:graphic>
      </p:graphicFrame>
      <p:sp>
        <p:nvSpPr>
          <p:cNvPr id="10" name="Explosion 1 9"/>
          <p:cNvSpPr/>
          <p:nvPr/>
        </p:nvSpPr>
        <p:spPr>
          <a:xfrm>
            <a:off x="3352800" y="3276600"/>
            <a:ext cx="2362200" cy="838200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ANSWER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124200" y="3352800"/>
            <a:ext cx="2743200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3276600"/>
            <a:ext cx="609600" cy="1288473"/>
          </a:xfrm>
          <a:prstGeom prst="rect">
            <a:avLst/>
          </a:prstGeom>
          <a:noFill/>
        </p:spPr>
      </p:pic>
      <p:pic>
        <p:nvPicPr>
          <p:cNvPr id="13" name="Picture 12" descr="11949854291316236566fly_01_svg_me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" y="381000"/>
            <a:ext cx="1052338" cy="111204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6488668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©</a:t>
            </a:r>
            <a:r>
              <a:rPr lang="en-US" dirty="0" smtClean="0"/>
              <a:t> </a:t>
            </a:r>
            <a:r>
              <a:rPr lang="en-US" sz="1300" b="1" dirty="0" smtClean="0"/>
              <a:t>Gina Wilson, 2012</a:t>
            </a:r>
            <a:endParaRPr lang="en-US" sz="13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Arrow 2">
            <a:hlinkClick r:id="rId4" action="ppaction://hlinksldjump"/>
          </p:cNvPr>
          <p:cNvSpPr/>
          <p:nvPr/>
        </p:nvSpPr>
        <p:spPr>
          <a:xfrm>
            <a:off x="7772400" y="5867400"/>
            <a:ext cx="1066800" cy="609600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BACK</a:t>
            </a:r>
          </a:p>
        </p:txBody>
      </p:sp>
      <p:sp>
        <p:nvSpPr>
          <p:cNvPr id="4" name="Rectangle 3"/>
          <p:cNvSpPr/>
          <p:nvPr/>
        </p:nvSpPr>
        <p:spPr>
          <a:xfrm>
            <a:off x="8458200" y="152400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2</a:t>
            </a:r>
            <a:r>
              <a:rPr lang="en-US" sz="2400" b="1" dirty="0" smtClean="0"/>
              <a:t>0</a:t>
            </a:r>
            <a:endParaRPr lang="en-US" sz="24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578100" y="1435100"/>
          <a:ext cx="3924300" cy="1562100"/>
        </p:xfrm>
        <a:graphic>
          <a:graphicData uri="http://schemas.openxmlformats.org/presentationml/2006/ole">
            <p:oleObj spid="_x0000_s6147" name="Equation" r:id="rId5" imgW="3924000" imgH="1562040" progId="Equation.3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448050" y="3594100"/>
          <a:ext cx="2070100" cy="647700"/>
        </p:xfrm>
        <a:graphic>
          <a:graphicData uri="http://schemas.openxmlformats.org/presentationml/2006/ole">
            <p:oleObj spid="_x0000_s6148" name="Equation" r:id="rId6" imgW="2070000" imgH="647640" progId="Equation.3">
              <p:embed/>
            </p:oleObj>
          </a:graphicData>
        </a:graphic>
      </p:graphicFrame>
      <p:sp>
        <p:nvSpPr>
          <p:cNvPr id="11" name="Explosion 1 10"/>
          <p:cNvSpPr/>
          <p:nvPr/>
        </p:nvSpPr>
        <p:spPr>
          <a:xfrm>
            <a:off x="3352800" y="3276600"/>
            <a:ext cx="2362200" cy="838200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ANSWER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24200" y="3352800"/>
            <a:ext cx="2743200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11949854291316236566fly_01_svg_me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" y="381000"/>
            <a:ext cx="1052338" cy="111204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6488668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©</a:t>
            </a:r>
            <a:r>
              <a:rPr lang="en-US" dirty="0" smtClean="0"/>
              <a:t> </a:t>
            </a:r>
            <a:r>
              <a:rPr lang="en-US" sz="1300" b="1" dirty="0" smtClean="0"/>
              <a:t>Gina Wilson, 2012</a:t>
            </a:r>
            <a:endParaRPr lang="en-US" sz="13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Arrow 2">
            <a:hlinkClick r:id="rId4" action="ppaction://hlinksldjump"/>
          </p:cNvPr>
          <p:cNvSpPr/>
          <p:nvPr/>
        </p:nvSpPr>
        <p:spPr>
          <a:xfrm>
            <a:off x="7772400" y="5867400"/>
            <a:ext cx="1066800" cy="609600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BACK</a:t>
            </a:r>
          </a:p>
        </p:txBody>
      </p:sp>
      <p:sp>
        <p:nvSpPr>
          <p:cNvPr id="4" name="Rectangle 3"/>
          <p:cNvSpPr/>
          <p:nvPr/>
        </p:nvSpPr>
        <p:spPr>
          <a:xfrm>
            <a:off x="8458200" y="152400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2</a:t>
            </a:r>
            <a:r>
              <a:rPr lang="en-US" sz="2400" b="1" dirty="0"/>
              <a:t>1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933700" y="1435100"/>
          <a:ext cx="3213100" cy="1562100"/>
        </p:xfrm>
        <a:graphic>
          <a:graphicData uri="http://schemas.openxmlformats.org/presentationml/2006/ole">
            <p:oleObj spid="_x0000_s5123" name="Equation" r:id="rId5" imgW="3213000" imgH="1562040" progId="Equation.3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587750" y="3594100"/>
          <a:ext cx="1790700" cy="647700"/>
        </p:xfrm>
        <a:graphic>
          <a:graphicData uri="http://schemas.openxmlformats.org/presentationml/2006/ole">
            <p:oleObj spid="_x0000_s5124" name="Equation" r:id="rId6" imgW="1790640" imgH="647640" progId="Equation.3">
              <p:embed/>
            </p:oleObj>
          </a:graphicData>
        </a:graphic>
      </p:graphicFrame>
      <p:sp>
        <p:nvSpPr>
          <p:cNvPr id="11" name="Explosion 1 10"/>
          <p:cNvSpPr/>
          <p:nvPr/>
        </p:nvSpPr>
        <p:spPr>
          <a:xfrm>
            <a:off x="3352800" y="3276600"/>
            <a:ext cx="2362200" cy="838200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ANSWER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24200" y="3352800"/>
            <a:ext cx="2743200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11949854291316236566fly_01_svg_me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" y="381000"/>
            <a:ext cx="1052338" cy="111204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6488668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©</a:t>
            </a:r>
            <a:r>
              <a:rPr lang="en-US" dirty="0" smtClean="0"/>
              <a:t> </a:t>
            </a:r>
            <a:r>
              <a:rPr lang="en-US" sz="1300" b="1" dirty="0" smtClean="0"/>
              <a:t>Gina Wilson, 2012</a:t>
            </a:r>
            <a:endParaRPr lang="en-US" sz="13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Arrow 2">
            <a:hlinkClick r:id="rId4" action="ppaction://hlinksldjump"/>
          </p:cNvPr>
          <p:cNvSpPr/>
          <p:nvPr/>
        </p:nvSpPr>
        <p:spPr>
          <a:xfrm>
            <a:off x="7772400" y="5867400"/>
            <a:ext cx="1066800" cy="609600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BACK</a:t>
            </a:r>
          </a:p>
        </p:txBody>
      </p:sp>
      <p:sp>
        <p:nvSpPr>
          <p:cNvPr id="4" name="Rectangle 3"/>
          <p:cNvSpPr/>
          <p:nvPr/>
        </p:nvSpPr>
        <p:spPr>
          <a:xfrm>
            <a:off x="8458200" y="152400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2</a:t>
            </a:r>
            <a:r>
              <a:rPr lang="en-US" sz="2400" b="1" dirty="0"/>
              <a:t>2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559050" y="1435100"/>
          <a:ext cx="3962400" cy="1562100"/>
        </p:xfrm>
        <a:graphic>
          <a:graphicData uri="http://schemas.openxmlformats.org/presentationml/2006/ole">
            <p:oleObj spid="_x0000_s4099" name="Equation" r:id="rId5" imgW="3962160" imgH="1562040" progId="Equation.3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448050" y="3594100"/>
          <a:ext cx="2070100" cy="647700"/>
        </p:xfrm>
        <a:graphic>
          <a:graphicData uri="http://schemas.openxmlformats.org/presentationml/2006/ole">
            <p:oleObj spid="_x0000_s4100" name="Equation" r:id="rId6" imgW="2070000" imgH="647640" progId="Equation.3">
              <p:embed/>
            </p:oleObj>
          </a:graphicData>
        </a:graphic>
      </p:graphicFrame>
      <p:sp>
        <p:nvSpPr>
          <p:cNvPr id="11" name="Explosion 1 10"/>
          <p:cNvSpPr/>
          <p:nvPr/>
        </p:nvSpPr>
        <p:spPr>
          <a:xfrm>
            <a:off x="3352800" y="3276600"/>
            <a:ext cx="2362200" cy="838200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ANSWER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24200" y="3352800"/>
            <a:ext cx="2743200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11949854291316236566fly_01_svg_me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" y="381000"/>
            <a:ext cx="1052338" cy="111204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6488668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©</a:t>
            </a:r>
            <a:r>
              <a:rPr lang="en-US" dirty="0" smtClean="0"/>
              <a:t> </a:t>
            </a:r>
            <a:r>
              <a:rPr lang="en-US" sz="1300" b="1" dirty="0" smtClean="0"/>
              <a:t>Gina Wilson, 2012</a:t>
            </a:r>
            <a:endParaRPr lang="en-US" sz="13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Arrow 2">
            <a:hlinkClick r:id="rId4" action="ppaction://hlinksldjump"/>
          </p:cNvPr>
          <p:cNvSpPr/>
          <p:nvPr/>
        </p:nvSpPr>
        <p:spPr>
          <a:xfrm>
            <a:off x="7772400" y="5867400"/>
            <a:ext cx="1066800" cy="609600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BACK</a:t>
            </a:r>
          </a:p>
        </p:txBody>
      </p:sp>
      <p:sp>
        <p:nvSpPr>
          <p:cNvPr id="4" name="Rectangle 3"/>
          <p:cNvSpPr/>
          <p:nvPr/>
        </p:nvSpPr>
        <p:spPr>
          <a:xfrm>
            <a:off x="8458200" y="152400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2</a:t>
            </a:r>
            <a:r>
              <a:rPr lang="en-US" sz="2400" b="1" dirty="0"/>
              <a:t>3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578100" y="1435100"/>
          <a:ext cx="3924300" cy="1562100"/>
        </p:xfrm>
        <a:graphic>
          <a:graphicData uri="http://schemas.openxmlformats.org/presentationml/2006/ole">
            <p:oleObj spid="_x0000_s3075" name="Equation" r:id="rId5" imgW="3924000" imgH="1562040" progId="Equation.3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613150" y="3594100"/>
          <a:ext cx="1739900" cy="647700"/>
        </p:xfrm>
        <a:graphic>
          <a:graphicData uri="http://schemas.openxmlformats.org/presentationml/2006/ole">
            <p:oleObj spid="_x0000_s3076" name="Equation" r:id="rId6" imgW="1739880" imgH="647640" progId="Equation.3">
              <p:embed/>
            </p:oleObj>
          </a:graphicData>
        </a:graphic>
      </p:graphicFrame>
      <p:sp>
        <p:nvSpPr>
          <p:cNvPr id="11" name="Explosion 1 10"/>
          <p:cNvSpPr/>
          <p:nvPr/>
        </p:nvSpPr>
        <p:spPr>
          <a:xfrm>
            <a:off x="3352800" y="3276600"/>
            <a:ext cx="2362200" cy="838200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ANSWER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24200" y="3352800"/>
            <a:ext cx="2743200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11949854291316236566fly_01_svg_me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" y="381000"/>
            <a:ext cx="1052338" cy="111204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6488668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©</a:t>
            </a:r>
            <a:r>
              <a:rPr lang="en-US" dirty="0" smtClean="0"/>
              <a:t> </a:t>
            </a:r>
            <a:r>
              <a:rPr lang="en-US" sz="1300" b="1" dirty="0" smtClean="0"/>
              <a:t>Gina Wilson, 2012</a:t>
            </a:r>
            <a:endParaRPr lang="en-US" sz="13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Arrow 2">
            <a:hlinkClick r:id="rId4" action="ppaction://hlinksldjump"/>
          </p:cNvPr>
          <p:cNvSpPr/>
          <p:nvPr/>
        </p:nvSpPr>
        <p:spPr>
          <a:xfrm>
            <a:off x="7772400" y="5867400"/>
            <a:ext cx="1066800" cy="609600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BACK</a:t>
            </a:r>
          </a:p>
        </p:txBody>
      </p:sp>
      <p:sp>
        <p:nvSpPr>
          <p:cNvPr id="4" name="Rectangle 3"/>
          <p:cNvSpPr/>
          <p:nvPr/>
        </p:nvSpPr>
        <p:spPr>
          <a:xfrm>
            <a:off x="8458200" y="152400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2</a:t>
            </a:r>
            <a:r>
              <a:rPr lang="en-US" sz="2400" b="1" dirty="0"/>
              <a:t>4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749550" y="1435100"/>
          <a:ext cx="3581400" cy="1562100"/>
        </p:xfrm>
        <a:graphic>
          <a:graphicData uri="http://schemas.openxmlformats.org/presentationml/2006/ole">
            <p:oleObj spid="_x0000_s2051" name="Equation" r:id="rId5" imgW="3581280" imgH="1562040" progId="Equation.3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651250" y="3594100"/>
          <a:ext cx="1663700" cy="647700"/>
        </p:xfrm>
        <a:graphic>
          <a:graphicData uri="http://schemas.openxmlformats.org/presentationml/2006/ole">
            <p:oleObj spid="_x0000_s2052" name="Equation" r:id="rId6" imgW="1663560" imgH="647640" progId="Equation.3">
              <p:embed/>
            </p:oleObj>
          </a:graphicData>
        </a:graphic>
      </p:graphicFrame>
      <p:sp>
        <p:nvSpPr>
          <p:cNvPr id="11" name="Explosion 1 10"/>
          <p:cNvSpPr/>
          <p:nvPr/>
        </p:nvSpPr>
        <p:spPr>
          <a:xfrm>
            <a:off x="3352800" y="3276600"/>
            <a:ext cx="2362200" cy="838200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ANSWER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24200" y="3352800"/>
            <a:ext cx="2743200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11949854291316236566fly_01_svg_me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" y="381000"/>
            <a:ext cx="1052338" cy="111204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6488668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©</a:t>
            </a:r>
            <a:r>
              <a:rPr lang="en-US" dirty="0" smtClean="0"/>
              <a:t> </a:t>
            </a:r>
            <a:r>
              <a:rPr lang="en-US" sz="1300" b="1" dirty="0" smtClean="0"/>
              <a:t>Gina Wilson, 2012</a:t>
            </a:r>
            <a:endParaRPr lang="en-US" sz="13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Arrow 2">
            <a:hlinkClick r:id="rId5" action="ppaction://hlinksldjump"/>
          </p:cNvPr>
          <p:cNvSpPr/>
          <p:nvPr/>
        </p:nvSpPr>
        <p:spPr>
          <a:xfrm>
            <a:off x="7772400" y="5867400"/>
            <a:ext cx="1066800" cy="609600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BACK</a:t>
            </a:r>
          </a:p>
        </p:txBody>
      </p:sp>
      <p:sp>
        <p:nvSpPr>
          <p:cNvPr id="4" name="Rectangle 3"/>
          <p:cNvSpPr/>
          <p:nvPr/>
        </p:nvSpPr>
        <p:spPr>
          <a:xfrm>
            <a:off x="8458200" y="152400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2</a:t>
            </a:r>
            <a:r>
              <a:rPr lang="en-US" sz="2400" b="1" dirty="0"/>
              <a:t>5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584450" y="1435100"/>
          <a:ext cx="3911600" cy="1562100"/>
        </p:xfrm>
        <a:graphic>
          <a:graphicData uri="http://schemas.openxmlformats.org/presentationml/2006/ole">
            <p:oleObj spid="_x0000_s1027" name="Equation" r:id="rId6" imgW="3911400" imgH="1562040" progId="Equation.3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251200" y="3594100"/>
          <a:ext cx="2463800" cy="647700"/>
        </p:xfrm>
        <a:graphic>
          <a:graphicData uri="http://schemas.openxmlformats.org/presentationml/2006/ole">
            <p:oleObj spid="_x0000_s1028" name="Equation" r:id="rId7" imgW="2463480" imgH="647640" progId="Equation.3">
              <p:embed/>
            </p:oleObj>
          </a:graphicData>
        </a:graphic>
      </p:graphicFrame>
      <p:sp>
        <p:nvSpPr>
          <p:cNvPr id="11" name="Explosion 1 10"/>
          <p:cNvSpPr/>
          <p:nvPr/>
        </p:nvSpPr>
        <p:spPr>
          <a:xfrm>
            <a:off x="3352800" y="3276600"/>
            <a:ext cx="2362200" cy="838200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ANSWER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24200" y="3352800"/>
            <a:ext cx="2743200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11949854291316236566fly_01_svg_med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57200" y="381000"/>
            <a:ext cx="1052338" cy="111204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6488668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©</a:t>
            </a:r>
            <a:r>
              <a:rPr lang="en-US" dirty="0" smtClean="0"/>
              <a:t> </a:t>
            </a:r>
            <a:r>
              <a:rPr lang="en-US" sz="1300" b="1" dirty="0" smtClean="0"/>
              <a:t>Gina Wilson, 2012</a:t>
            </a:r>
            <a:endParaRPr lang="en-US" sz="13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Arrow 1">
            <a:hlinkClick r:id="rId4" action="ppaction://hlinksldjump"/>
          </p:cNvPr>
          <p:cNvSpPr/>
          <p:nvPr/>
        </p:nvSpPr>
        <p:spPr>
          <a:xfrm>
            <a:off x="7772400" y="5867400"/>
            <a:ext cx="1066800" cy="609600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BACK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10600" y="1524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</a:t>
            </a:r>
            <a:endParaRPr lang="en-US" sz="2400" b="1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762250" y="1428750"/>
          <a:ext cx="3556000" cy="1574800"/>
        </p:xfrm>
        <a:graphic>
          <a:graphicData uri="http://schemas.openxmlformats.org/presentationml/2006/ole">
            <p:oleObj spid="_x0000_s25603" name="Equation" r:id="rId5" imgW="3555720" imgH="1574640" progId="Equation.3">
              <p:embed/>
            </p:oleObj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3371850" y="3594100"/>
          <a:ext cx="2222500" cy="647700"/>
        </p:xfrm>
        <a:graphic>
          <a:graphicData uri="http://schemas.openxmlformats.org/presentationml/2006/ole">
            <p:oleObj spid="_x0000_s25604" name="Equation" r:id="rId6" imgW="2222280" imgH="647640" progId="Equation.3">
              <p:embed/>
            </p:oleObj>
          </a:graphicData>
        </a:graphic>
      </p:graphicFrame>
      <p:sp>
        <p:nvSpPr>
          <p:cNvPr id="10" name="Explosion 1 9"/>
          <p:cNvSpPr/>
          <p:nvPr/>
        </p:nvSpPr>
        <p:spPr>
          <a:xfrm>
            <a:off x="3352800" y="3276600"/>
            <a:ext cx="2362200" cy="838200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ANSWER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124200" y="3352800"/>
            <a:ext cx="2743200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11949854291316236566fly_01_svg_me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" y="381000"/>
            <a:ext cx="1052338" cy="111204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0" y="6488668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©</a:t>
            </a:r>
            <a:r>
              <a:rPr lang="en-US" dirty="0" smtClean="0"/>
              <a:t> </a:t>
            </a:r>
            <a:r>
              <a:rPr lang="en-US" sz="1300" b="1" dirty="0" smtClean="0"/>
              <a:t>Gina Wilson, 2012</a:t>
            </a:r>
            <a:endParaRPr lang="en-US" sz="13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Arrow 2">
            <a:hlinkClick r:id="rId4" action="ppaction://hlinksldjump"/>
          </p:cNvPr>
          <p:cNvSpPr/>
          <p:nvPr/>
        </p:nvSpPr>
        <p:spPr>
          <a:xfrm>
            <a:off x="7772400" y="5867400"/>
            <a:ext cx="1066800" cy="609600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BACK</a:t>
            </a:r>
          </a:p>
        </p:txBody>
      </p:sp>
      <p:sp>
        <p:nvSpPr>
          <p:cNvPr id="4" name="Rectangle 3"/>
          <p:cNvSpPr/>
          <p:nvPr/>
        </p:nvSpPr>
        <p:spPr>
          <a:xfrm>
            <a:off x="8610600" y="1524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2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578100" y="1435100"/>
          <a:ext cx="3924300" cy="1562100"/>
        </p:xfrm>
        <a:graphic>
          <a:graphicData uri="http://schemas.openxmlformats.org/presentationml/2006/ole">
            <p:oleObj spid="_x0000_s24579" name="Equation" r:id="rId5" imgW="3924000" imgH="1562040" progId="Equation.3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638550" y="3594100"/>
          <a:ext cx="1689100" cy="647700"/>
        </p:xfrm>
        <a:graphic>
          <a:graphicData uri="http://schemas.openxmlformats.org/presentationml/2006/ole">
            <p:oleObj spid="_x0000_s24580" name="Equation" r:id="rId6" imgW="1688760" imgH="647640" progId="Equation.3">
              <p:embed/>
            </p:oleObj>
          </a:graphicData>
        </a:graphic>
      </p:graphicFrame>
      <p:sp>
        <p:nvSpPr>
          <p:cNvPr id="11" name="Explosion 1 10"/>
          <p:cNvSpPr/>
          <p:nvPr/>
        </p:nvSpPr>
        <p:spPr>
          <a:xfrm>
            <a:off x="3352800" y="3276600"/>
            <a:ext cx="2362200" cy="838200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ANSWER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24200" y="3352800"/>
            <a:ext cx="2743200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11949854291316236566fly_01_svg_me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" y="381000"/>
            <a:ext cx="1052338" cy="111204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6488668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©</a:t>
            </a:r>
            <a:r>
              <a:rPr lang="en-US" dirty="0" smtClean="0"/>
              <a:t> </a:t>
            </a:r>
            <a:r>
              <a:rPr lang="en-US" sz="1300" b="1" dirty="0" smtClean="0"/>
              <a:t>Gina Wilson, 2012</a:t>
            </a:r>
            <a:endParaRPr lang="en-US" sz="13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Arrow 2">
            <a:hlinkClick r:id="rId4" action="ppaction://hlinksldjump"/>
          </p:cNvPr>
          <p:cNvSpPr/>
          <p:nvPr/>
        </p:nvSpPr>
        <p:spPr>
          <a:xfrm>
            <a:off x="7772400" y="5867400"/>
            <a:ext cx="1066800" cy="609600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BACK</a:t>
            </a:r>
          </a:p>
        </p:txBody>
      </p:sp>
      <p:sp>
        <p:nvSpPr>
          <p:cNvPr id="4" name="Rectangle 3"/>
          <p:cNvSpPr/>
          <p:nvPr/>
        </p:nvSpPr>
        <p:spPr>
          <a:xfrm>
            <a:off x="8610600" y="1524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3</a:t>
            </a:r>
            <a:endParaRPr lang="en-US" sz="24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946400" y="1435100"/>
          <a:ext cx="3187700" cy="1562100"/>
        </p:xfrm>
        <a:graphic>
          <a:graphicData uri="http://schemas.openxmlformats.org/presentationml/2006/ole">
            <p:oleObj spid="_x0000_s23555" name="Equation" r:id="rId5" imgW="3187440" imgH="1562040" progId="Equation.3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390900" y="3594100"/>
          <a:ext cx="2184400" cy="647700"/>
        </p:xfrm>
        <a:graphic>
          <a:graphicData uri="http://schemas.openxmlformats.org/presentationml/2006/ole">
            <p:oleObj spid="_x0000_s23556" name="Equation" r:id="rId6" imgW="2184120" imgH="647640" progId="Equation.3">
              <p:embed/>
            </p:oleObj>
          </a:graphicData>
        </a:graphic>
      </p:graphicFrame>
      <p:sp>
        <p:nvSpPr>
          <p:cNvPr id="11" name="Explosion 1 10"/>
          <p:cNvSpPr/>
          <p:nvPr/>
        </p:nvSpPr>
        <p:spPr>
          <a:xfrm>
            <a:off x="3352800" y="3276600"/>
            <a:ext cx="2362200" cy="838200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ANSWER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24200" y="3352800"/>
            <a:ext cx="2743200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11949854291316236566fly_01_svg_me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" y="381000"/>
            <a:ext cx="1052338" cy="111204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6488668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©</a:t>
            </a:r>
            <a:r>
              <a:rPr lang="en-US" dirty="0" smtClean="0"/>
              <a:t> </a:t>
            </a:r>
            <a:r>
              <a:rPr lang="en-US" sz="1300" b="1" dirty="0" smtClean="0"/>
              <a:t>Gina Wilson, 2012</a:t>
            </a:r>
            <a:endParaRPr lang="en-US" sz="13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Arrow 2">
            <a:hlinkClick r:id="rId4" action="ppaction://hlinksldjump"/>
          </p:cNvPr>
          <p:cNvSpPr/>
          <p:nvPr/>
        </p:nvSpPr>
        <p:spPr>
          <a:xfrm>
            <a:off x="7772400" y="5867400"/>
            <a:ext cx="1066800" cy="609600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BACK</a:t>
            </a:r>
          </a:p>
        </p:txBody>
      </p:sp>
      <p:sp>
        <p:nvSpPr>
          <p:cNvPr id="4" name="Rectangle 3"/>
          <p:cNvSpPr/>
          <p:nvPr/>
        </p:nvSpPr>
        <p:spPr>
          <a:xfrm>
            <a:off x="8610600" y="1524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4</a:t>
            </a:r>
            <a:endParaRPr lang="en-US" sz="24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959100" y="1435100"/>
          <a:ext cx="3162300" cy="1562100"/>
        </p:xfrm>
        <a:graphic>
          <a:graphicData uri="http://schemas.openxmlformats.org/presentationml/2006/ole">
            <p:oleObj spid="_x0000_s22531" name="Equation" r:id="rId5" imgW="3162240" imgH="1562040" progId="Equation.3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448050" y="3594100"/>
          <a:ext cx="2070100" cy="647700"/>
        </p:xfrm>
        <a:graphic>
          <a:graphicData uri="http://schemas.openxmlformats.org/presentationml/2006/ole">
            <p:oleObj spid="_x0000_s22532" name="Equation" r:id="rId6" imgW="2070000" imgH="647640" progId="Equation.3">
              <p:embed/>
            </p:oleObj>
          </a:graphicData>
        </a:graphic>
      </p:graphicFrame>
      <p:sp>
        <p:nvSpPr>
          <p:cNvPr id="11" name="Explosion 1 10"/>
          <p:cNvSpPr/>
          <p:nvPr/>
        </p:nvSpPr>
        <p:spPr>
          <a:xfrm>
            <a:off x="3352800" y="3276600"/>
            <a:ext cx="2362200" cy="838200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ANSWER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24200" y="3352800"/>
            <a:ext cx="2743200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11949854291316236566fly_01_svg_me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" y="381000"/>
            <a:ext cx="1052338" cy="111204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6488668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©</a:t>
            </a:r>
            <a:r>
              <a:rPr lang="en-US" dirty="0" smtClean="0"/>
              <a:t> </a:t>
            </a:r>
            <a:r>
              <a:rPr lang="en-US" sz="1300" b="1" dirty="0" smtClean="0"/>
              <a:t>Gina Wilson, 2012</a:t>
            </a:r>
            <a:endParaRPr lang="en-US" sz="13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Arrow 2">
            <a:hlinkClick r:id="rId4" action="ppaction://hlinksldjump"/>
          </p:cNvPr>
          <p:cNvSpPr/>
          <p:nvPr/>
        </p:nvSpPr>
        <p:spPr>
          <a:xfrm>
            <a:off x="7772400" y="5867400"/>
            <a:ext cx="1066800" cy="609600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BACK</a:t>
            </a:r>
          </a:p>
        </p:txBody>
      </p:sp>
      <p:sp>
        <p:nvSpPr>
          <p:cNvPr id="4" name="Rectangle 3"/>
          <p:cNvSpPr/>
          <p:nvPr/>
        </p:nvSpPr>
        <p:spPr>
          <a:xfrm>
            <a:off x="8610600" y="1524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5</a:t>
            </a:r>
            <a:endParaRPr lang="en-US" sz="24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387600" y="1435100"/>
          <a:ext cx="4305300" cy="1562100"/>
        </p:xfrm>
        <a:graphic>
          <a:graphicData uri="http://schemas.openxmlformats.org/presentationml/2006/ole">
            <p:oleObj spid="_x0000_s21507" name="Equation" r:id="rId5" imgW="4305240" imgH="1562040" progId="Equation.3">
              <p:embed/>
            </p:oleObj>
          </a:graphicData>
        </a:graphic>
      </p:graphicFrame>
      <p:sp>
        <p:nvSpPr>
          <p:cNvPr id="10" name="Explosion 1 9"/>
          <p:cNvSpPr/>
          <p:nvPr/>
        </p:nvSpPr>
        <p:spPr>
          <a:xfrm>
            <a:off x="3352800" y="3276600"/>
            <a:ext cx="2362200" cy="838200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ANSWER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124200" y="3352800"/>
            <a:ext cx="2743200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3276600"/>
            <a:ext cx="838200" cy="1321231"/>
          </a:xfrm>
          <a:prstGeom prst="rect">
            <a:avLst/>
          </a:prstGeom>
          <a:noFill/>
        </p:spPr>
      </p:pic>
      <p:pic>
        <p:nvPicPr>
          <p:cNvPr id="13" name="Picture 12" descr="11949854291316236566fly_01_svg_me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" y="381000"/>
            <a:ext cx="1052338" cy="111204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6488668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©</a:t>
            </a:r>
            <a:r>
              <a:rPr lang="en-US" dirty="0" smtClean="0"/>
              <a:t> </a:t>
            </a:r>
            <a:r>
              <a:rPr lang="en-US" sz="1300" b="1" dirty="0" smtClean="0"/>
              <a:t>Gina Wilson, 2012</a:t>
            </a:r>
            <a:endParaRPr lang="en-US" sz="13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Arrow 2">
            <a:hlinkClick r:id="rId4" action="ppaction://hlinksldjump"/>
          </p:cNvPr>
          <p:cNvSpPr/>
          <p:nvPr/>
        </p:nvSpPr>
        <p:spPr>
          <a:xfrm>
            <a:off x="7772400" y="5867400"/>
            <a:ext cx="1066800" cy="609600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BACK</a:t>
            </a:r>
          </a:p>
        </p:txBody>
      </p:sp>
      <p:sp>
        <p:nvSpPr>
          <p:cNvPr id="4" name="Rectangle 3"/>
          <p:cNvSpPr/>
          <p:nvPr/>
        </p:nvSpPr>
        <p:spPr>
          <a:xfrm>
            <a:off x="8610600" y="1524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6</a:t>
            </a:r>
            <a:endParaRPr lang="en-US" sz="24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755900" y="1435100"/>
          <a:ext cx="3568700" cy="1562100"/>
        </p:xfrm>
        <a:graphic>
          <a:graphicData uri="http://schemas.openxmlformats.org/presentationml/2006/ole">
            <p:oleObj spid="_x0000_s20483" name="Equation" r:id="rId5" imgW="3568680" imgH="1562040" progId="Equation.3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219450" y="3594100"/>
          <a:ext cx="2527300" cy="647700"/>
        </p:xfrm>
        <a:graphic>
          <a:graphicData uri="http://schemas.openxmlformats.org/presentationml/2006/ole">
            <p:oleObj spid="_x0000_s20484" name="Equation" r:id="rId6" imgW="2527200" imgH="647640" progId="Equation.3">
              <p:embed/>
            </p:oleObj>
          </a:graphicData>
        </a:graphic>
      </p:graphicFrame>
      <p:sp>
        <p:nvSpPr>
          <p:cNvPr id="11" name="Explosion 1 10"/>
          <p:cNvSpPr/>
          <p:nvPr/>
        </p:nvSpPr>
        <p:spPr>
          <a:xfrm>
            <a:off x="3352800" y="3276600"/>
            <a:ext cx="2362200" cy="838200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ANSWER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24200" y="3352800"/>
            <a:ext cx="2743200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11949854291316236566fly_01_svg_me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" y="381000"/>
            <a:ext cx="1052338" cy="111204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6488668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©</a:t>
            </a:r>
            <a:r>
              <a:rPr lang="en-US" dirty="0" smtClean="0"/>
              <a:t> </a:t>
            </a:r>
            <a:r>
              <a:rPr lang="en-US" sz="1300" b="1" dirty="0" smtClean="0"/>
              <a:t>Gina Wilson, 2012</a:t>
            </a:r>
            <a:endParaRPr lang="en-US" sz="13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Arrow 2">
            <a:hlinkClick r:id="rId4" action="ppaction://hlinksldjump"/>
          </p:cNvPr>
          <p:cNvSpPr/>
          <p:nvPr/>
        </p:nvSpPr>
        <p:spPr>
          <a:xfrm>
            <a:off x="7772400" y="5867400"/>
            <a:ext cx="1066800" cy="609600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BACK</a:t>
            </a:r>
          </a:p>
        </p:txBody>
      </p:sp>
      <p:sp>
        <p:nvSpPr>
          <p:cNvPr id="4" name="Rectangle 3"/>
          <p:cNvSpPr/>
          <p:nvPr/>
        </p:nvSpPr>
        <p:spPr>
          <a:xfrm>
            <a:off x="8610600" y="1524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7</a:t>
            </a:r>
            <a:endParaRPr lang="en-US" sz="24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927350" y="1435100"/>
          <a:ext cx="3225800" cy="1562100"/>
        </p:xfrm>
        <a:graphic>
          <a:graphicData uri="http://schemas.openxmlformats.org/presentationml/2006/ole">
            <p:oleObj spid="_x0000_s19459" name="Equation" r:id="rId5" imgW="3225600" imgH="1562040" progId="Equation.3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352800" y="3594100"/>
          <a:ext cx="2260600" cy="647700"/>
        </p:xfrm>
        <a:graphic>
          <a:graphicData uri="http://schemas.openxmlformats.org/presentationml/2006/ole">
            <p:oleObj spid="_x0000_s19460" name="Equation" r:id="rId6" imgW="2260440" imgH="647640" progId="Equation.3">
              <p:embed/>
            </p:oleObj>
          </a:graphicData>
        </a:graphic>
      </p:graphicFrame>
      <p:sp>
        <p:nvSpPr>
          <p:cNvPr id="11" name="Explosion 1 10"/>
          <p:cNvSpPr/>
          <p:nvPr/>
        </p:nvSpPr>
        <p:spPr>
          <a:xfrm>
            <a:off x="3352800" y="3276600"/>
            <a:ext cx="2362200" cy="838200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ANSWER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24200" y="3352800"/>
            <a:ext cx="2743200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11949854291316236566fly_01_svg_me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" y="381000"/>
            <a:ext cx="1052338" cy="111204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6488668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©</a:t>
            </a:r>
            <a:r>
              <a:rPr lang="en-US" dirty="0" smtClean="0"/>
              <a:t> </a:t>
            </a:r>
            <a:r>
              <a:rPr lang="en-US" sz="1300" b="1" dirty="0" smtClean="0"/>
              <a:t>Gina Wilson, 2012</a:t>
            </a:r>
            <a:endParaRPr lang="en-US" sz="13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216</Words>
  <Application>Microsoft Office PowerPoint</Application>
  <PresentationFormat>On-screen Show (4:3)</PresentationFormat>
  <Paragraphs>105</Paragraphs>
  <Slides>27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Impact</vt:lpstr>
      <vt:lpstr>Pea Swimmy</vt:lpstr>
      <vt:lpstr>Calibri</vt:lpstr>
      <vt:lpstr>Office Theme</vt:lpstr>
      <vt:lpstr>Equation</vt:lpstr>
      <vt:lpstr>System of Equations             “Fly-Swatter” Bingo!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Fly Swatter Bingo! Two-Step Equations</dc:title>
  <dc:creator>Wilson</dc:creator>
  <cp:lastModifiedBy>Wilson</cp:lastModifiedBy>
  <cp:revision>63</cp:revision>
  <dcterms:created xsi:type="dcterms:W3CDTF">2012-10-28T12:15:34Z</dcterms:created>
  <dcterms:modified xsi:type="dcterms:W3CDTF">2013-03-02T18:00:23Z</dcterms:modified>
</cp:coreProperties>
</file>