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8" r:id="rId4"/>
    <p:sldId id="288" r:id="rId5"/>
    <p:sldId id="299" r:id="rId6"/>
    <p:sldId id="300" r:id="rId7"/>
    <p:sldId id="301" r:id="rId8"/>
    <p:sldId id="302" r:id="rId9"/>
    <p:sldId id="293" r:id="rId10"/>
    <p:sldId id="303" r:id="rId11"/>
    <p:sldId id="292" r:id="rId12"/>
    <p:sldId id="294" r:id="rId13"/>
    <p:sldId id="295" r:id="rId14"/>
    <p:sldId id="296" r:id="rId15"/>
    <p:sldId id="29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11/29/2016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5.png"/><Relationship Id="rId4" Type="http://schemas.openxmlformats.org/officeDocument/2006/relationships/image" Target="../media/image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Quadratic Functions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6 – 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Create a table of values to graph a quadratic function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510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2"/>
              <p:cNvSpPr>
                <a:spLocks noGrp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itl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smtClean="0"/>
                  <a:t>Axis of symmetry: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Vertex: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Domain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 ∞)</m:t>
                      </m:r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Range: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Y-intercept 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  <a:blipFill rotWithShape="0">
                <a:blip r:embed="rId3"/>
                <a:stretch>
                  <a:fillRect l="-393" t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25285"/>
              </p:ext>
            </p:extLst>
          </p:nvPr>
        </p:nvGraphicFramePr>
        <p:xfrm>
          <a:off x="4616906" y="2113507"/>
          <a:ext cx="2620372" cy="278293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10186"/>
                <a:gridCol w="131018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6073" y="1751483"/>
            <a:ext cx="3429731" cy="35069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49170" y="887104"/>
            <a:ext cx="353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	b = 0	c = 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84365" y="1548352"/>
                <a:ext cx="1360757" cy="559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365" y="1548352"/>
                <a:ext cx="1360757" cy="5596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𝑠𝑦𝑚𝑒𝑡𝑟𝑦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blipFill rotWithShape="0">
                <a:blip r:embed="rId6"/>
                <a:stretch>
                  <a:fillRect l="-2817" r="-3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58191" y="2438566"/>
                <a:ext cx="11516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(0, 0)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191" y="2438566"/>
                <a:ext cx="1151662" cy="553998"/>
              </a:xfrm>
              <a:prstGeom prst="rect">
                <a:avLst/>
              </a:prstGeom>
              <a:blipFill rotWithShape="0">
                <a:blip r:embed="rId7"/>
                <a:stretch>
                  <a:fillRect l="-4762" t="-1099" r="-4762" b="-17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15641" y="4619438"/>
                <a:ext cx="6147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641" y="4619438"/>
                <a:ext cx="61472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8911" r="-8911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55450" y="5258460"/>
                <a:ext cx="1618585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450" y="5258460"/>
                <a:ext cx="1618585" cy="277064"/>
              </a:xfrm>
              <a:prstGeom prst="rect">
                <a:avLst/>
              </a:prstGeom>
              <a:blipFill rotWithShape="0">
                <a:blip r:embed="rId9"/>
                <a:stretch>
                  <a:fillRect t="-2222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156200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58702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56200" y="2992564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56200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56200" y="4016038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56200" y="4456237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58702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58702" y="3043106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58702" y="399303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8702" y="445100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 flipH="1" flipV="1">
            <a:off x="9971238" y="3412438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 flipV="1">
            <a:off x="9753599" y="3253172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 flipV="1">
            <a:off x="9563099" y="2586590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 flipV="1">
            <a:off x="10424107" y="2559303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 flipV="1">
            <a:off x="10214069" y="3227772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6" grpId="0"/>
      <p:bldP spid="7" grpId="0"/>
      <p:bldP spid="9" grpId="0"/>
      <p:bldP spid="11" grpId="0"/>
      <p:bldP spid="15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2"/>
              <p:cNvSpPr>
                <a:spLocks noGrp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itl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smtClean="0"/>
                  <a:t>Axis of symmetry: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Vertex: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Domain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 ∞)</m:t>
                      </m:r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Range: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Y-intercept 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  <a:blipFill rotWithShape="0">
                <a:blip r:embed="rId3"/>
                <a:stretch>
                  <a:fillRect l="-393" t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25285"/>
              </p:ext>
            </p:extLst>
          </p:nvPr>
        </p:nvGraphicFramePr>
        <p:xfrm>
          <a:off x="4616906" y="2113507"/>
          <a:ext cx="2620372" cy="278293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10186"/>
                <a:gridCol w="131018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6073" y="1751483"/>
            <a:ext cx="3429731" cy="35069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49170" y="887104"/>
            <a:ext cx="353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	b = 2	c =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84365" y="1548352"/>
                <a:ext cx="1533881" cy="559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365" y="1548352"/>
                <a:ext cx="1533881" cy="5596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𝑠𝑦𝑚𝑒𝑡𝑟𝑦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blipFill rotWithShape="0">
                <a:blip r:embed="rId6"/>
                <a:stretch>
                  <a:fillRect l="-2817" r="-3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58191" y="2438566"/>
                <a:ext cx="260000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+5=</m:t>
                    </m:r>
                  </m:oMath>
                </a14:m>
                <a:r>
                  <a:rPr lang="en-US" b="0" dirty="0" smtClean="0"/>
                  <a:t>4</a:t>
                </a:r>
                <a:br>
                  <a:rPr lang="en-US" b="0" dirty="0" smtClean="0"/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(−1,4)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191" y="2438566"/>
                <a:ext cx="2600007" cy="553998"/>
              </a:xfrm>
              <a:prstGeom prst="rect">
                <a:avLst/>
              </a:prstGeom>
              <a:blipFill rotWithShape="0">
                <a:blip r:embed="rId7"/>
                <a:stretch>
                  <a:fillRect l="-3279" t="-15385" r="-4684" b="-17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15641" y="4619438"/>
                <a:ext cx="6147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641" y="4619438"/>
                <a:ext cx="61472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8911" r="-8911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55450" y="5258460"/>
                <a:ext cx="2316660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+2(0)+5=5</m:t>
                      </m:r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450" y="5258460"/>
                <a:ext cx="2316660" cy="277064"/>
              </a:xfrm>
              <a:prstGeom prst="rect">
                <a:avLst/>
              </a:prstGeom>
              <a:blipFill rotWithShape="0">
                <a:blip r:embed="rId9"/>
                <a:stretch>
                  <a:fillRect l="-1316" t="-2222" r="-1316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156200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58702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6200" y="2992564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56200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56200" y="4016038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6200" y="4456237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58702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58702" y="3043106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58702" y="399303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58702" y="445100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 flipH="1" flipV="1">
            <a:off x="9761163" y="2564788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 flipV="1">
            <a:off x="9588498" y="2360435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 flipV="1">
            <a:off x="9321799" y="1747317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 flipV="1">
            <a:off x="10238582" y="1746186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 flipV="1">
            <a:off x="9996638" y="2360435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6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6" grpId="0"/>
      <p:bldP spid="7" grpId="0"/>
      <p:bldP spid="9" grpId="0"/>
      <p:bldP spid="11" grpId="0"/>
      <p:bldP spid="15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2"/>
              <p:cNvSpPr>
                <a:spLocks noGrp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itl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smtClean="0"/>
                  <a:t>Axis of symmetry: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Vertex: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Domain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 ∞)</m:t>
                      </m:r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Range: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Y-intercept 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  <a:blipFill rotWithShape="0">
                <a:blip r:embed="rId3"/>
                <a:stretch>
                  <a:fillRect l="-393" t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25285"/>
              </p:ext>
            </p:extLst>
          </p:nvPr>
        </p:nvGraphicFramePr>
        <p:xfrm>
          <a:off x="4616906" y="2113507"/>
          <a:ext cx="2620372" cy="278293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10186"/>
                <a:gridCol w="131018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6073" y="1751483"/>
            <a:ext cx="3429731" cy="35069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49170" y="887104"/>
            <a:ext cx="353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-1	b = -8	c = -17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84365" y="1548352"/>
                <a:ext cx="1517018" cy="4340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−(−8)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 smtClean="0"/>
                  <a:t>4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365" y="1548352"/>
                <a:ext cx="1517018" cy="434093"/>
              </a:xfrm>
              <a:prstGeom prst="rect">
                <a:avLst/>
              </a:prstGeom>
              <a:blipFill rotWithShape="0">
                <a:blip r:embed="rId5"/>
                <a:stretch>
                  <a:fillRect l="-4032" t="-4225" r="-8871" b="-9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𝑠𝑦𝑚𝑒𝑡𝑟𝑦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blipFill rotWithShape="0">
                <a:blip r:embed="rId6"/>
                <a:stretch>
                  <a:fillRect l="-2817" r="-3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99391" y="2540166"/>
                <a:ext cx="329250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−(−4)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−17=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(−4,−1)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391" y="2540166"/>
                <a:ext cx="3292504" cy="553998"/>
              </a:xfrm>
              <a:prstGeom prst="rect">
                <a:avLst/>
              </a:prstGeom>
              <a:blipFill rotWithShape="0">
                <a:blip r:embed="rId7"/>
                <a:stretch>
                  <a:fillRect l="-1296" t="-1099" r="-1296" b="-17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15641" y="4619438"/>
                <a:ext cx="7365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/>
                  <a:t>1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641" y="4619438"/>
                <a:ext cx="73654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1570" t="-31111" r="-19008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55450" y="5258460"/>
                <a:ext cx="2882136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−17=−17</m:t>
                      </m:r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450" y="5258460"/>
                <a:ext cx="2882136" cy="277064"/>
              </a:xfrm>
              <a:prstGeom prst="rect">
                <a:avLst/>
              </a:prstGeom>
              <a:blipFill rotWithShape="0">
                <a:blip r:embed="rId9"/>
                <a:stretch>
                  <a:fillRect l="-1691" t="-2222" r="-1691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156200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58702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56200" y="2992564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56200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56200" y="4016038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56200" y="4456237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58702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58702" y="3043106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58702" y="399303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58702" y="445100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 flipH="1" flipV="1">
            <a:off x="9139750" y="3627236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 flipV="1">
            <a:off x="8909224" y="3836369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 flipV="1">
            <a:off x="8662529" y="4487630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 flipV="1">
            <a:off x="9578182" y="4487630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 flipV="1">
            <a:off x="9329887" y="3836369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7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6" grpId="0"/>
      <p:bldP spid="7" grpId="0"/>
      <p:bldP spid="9" grpId="0"/>
      <p:bldP spid="11" grpId="0"/>
      <p:bldP spid="15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2"/>
              <p:cNvSpPr>
                <a:spLocks noGrp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itl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smtClean="0"/>
                  <a:t>Axis of symmetry: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Vertex: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Domain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 ∞)</m:t>
                      </m:r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Range: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Y-intercept 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  <a:blipFill rotWithShape="0">
                <a:blip r:embed="rId3"/>
                <a:stretch>
                  <a:fillRect l="-393" t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25285"/>
              </p:ext>
            </p:extLst>
          </p:nvPr>
        </p:nvGraphicFramePr>
        <p:xfrm>
          <a:off x="4616906" y="2113507"/>
          <a:ext cx="2620372" cy="278293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10186"/>
                <a:gridCol w="131018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6073" y="1751483"/>
            <a:ext cx="3429731" cy="35069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49170" y="887104"/>
            <a:ext cx="353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-2	b = 4	c =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84365" y="1548352"/>
                <a:ext cx="1254574" cy="4340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−(4)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1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365" y="1548352"/>
                <a:ext cx="1254574" cy="434093"/>
              </a:xfrm>
              <a:prstGeom prst="rect">
                <a:avLst/>
              </a:prstGeom>
              <a:blipFill rotWithShape="0">
                <a:blip r:embed="rId5"/>
                <a:stretch>
                  <a:fillRect l="-4878" t="-4225" r="-10732" b="-9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𝑠𝑦𝑚𝑒𝑡𝑟𝑦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blipFill rotWithShape="0">
                <a:blip r:embed="rId6"/>
                <a:stretch>
                  <a:fillRect l="-2817" r="-3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99391" y="2540166"/>
                <a:ext cx="277313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−2(1)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(1, 3)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391" y="2540166"/>
                <a:ext cx="2773131" cy="553998"/>
              </a:xfrm>
              <a:prstGeom prst="rect">
                <a:avLst/>
              </a:prstGeom>
              <a:blipFill rotWithShape="0">
                <a:blip r:embed="rId7"/>
                <a:stretch>
                  <a:fillRect l="-1758" t="-1099" r="-1758" b="-17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15641" y="4619438"/>
                <a:ext cx="6147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641" y="4619438"/>
                <a:ext cx="61472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8911" r="-8911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55450" y="5258460"/>
                <a:ext cx="2867708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−2(0)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+1=1</m:t>
                      </m:r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450" y="5258460"/>
                <a:ext cx="2867708" cy="277064"/>
              </a:xfrm>
              <a:prstGeom prst="rect">
                <a:avLst/>
              </a:prstGeom>
              <a:blipFill rotWithShape="0">
                <a:blip r:embed="rId9"/>
                <a:stretch>
                  <a:fillRect t="-2222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156200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58702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6200" y="2992564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56200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56200" y="4016038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6200" y="4456237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58702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58702" y="3043106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58702" y="399303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58702" y="445100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 flipH="1" flipV="1">
            <a:off x="10214069" y="2767134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 flipV="1">
            <a:off x="10424107" y="3205634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 flipV="1">
            <a:off x="10677139" y="4487630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 flipV="1">
            <a:off x="9807875" y="4487630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 flipV="1">
            <a:off x="9947575" y="3208534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6" grpId="0"/>
      <p:bldP spid="7" grpId="0"/>
      <p:bldP spid="9" grpId="0"/>
      <p:bldP spid="11" grpId="0"/>
      <p:bldP spid="15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2"/>
              <p:cNvSpPr>
                <a:spLocks noGrp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itl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60227" y="0"/>
                <a:ext cx="9133730" cy="88710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smtClean="0"/>
                  <a:t>Axis of symmetry: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Vertex: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Domain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 ∞)</m:t>
                      </m:r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Range: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Y-intercept 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263" y="1091821"/>
                <a:ext cx="3098041" cy="5227092"/>
              </a:xfrm>
              <a:blipFill rotWithShape="0">
                <a:blip r:embed="rId3"/>
                <a:stretch>
                  <a:fillRect l="-393" t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25285"/>
              </p:ext>
            </p:extLst>
          </p:nvPr>
        </p:nvGraphicFramePr>
        <p:xfrm>
          <a:off x="4616906" y="2113507"/>
          <a:ext cx="2620372" cy="278293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10186"/>
                <a:gridCol w="131018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6073" y="1751483"/>
            <a:ext cx="3429731" cy="35069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49170" y="887104"/>
            <a:ext cx="353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	b = -6	c = 13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84365" y="1548352"/>
                <a:ext cx="1279774" cy="4340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−(−6)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3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365" y="1548352"/>
                <a:ext cx="1279774" cy="434093"/>
              </a:xfrm>
              <a:prstGeom prst="rect">
                <a:avLst/>
              </a:prstGeom>
              <a:blipFill rotWithShape="0">
                <a:blip r:embed="rId5"/>
                <a:stretch>
                  <a:fillRect l="-4785" t="-4225" r="-10526" b="-9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𝑠𝑦𝑚𝑒𝑡𝑟𝑦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13" y="170007"/>
                <a:ext cx="1727460" cy="819455"/>
              </a:xfrm>
              <a:prstGeom prst="rect">
                <a:avLst/>
              </a:prstGeom>
              <a:blipFill rotWithShape="0">
                <a:blip r:embed="rId6"/>
                <a:stretch>
                  <a:fillRect l="-2817" r="-3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99391" y="2540166"/>
                <a:ext cx="24974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(3)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+13=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(3, 4)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391" y="2540166"/>
                <a:ext cx="2497415" cy="553998"/>
              </a:xfrm>
              <a:prstGeom prst="rect">
                <a:avLst/>
              </a:prstGeom>
              <a:blipFill rotWithShape="0">
                <a:blip r:embed="rId7"/>
                <a:stretch>
                  <a:fillRect l="-1951" t="-1099" r="-1951" b="-17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15641" y="4619438"/>
                <a:ext cx="4993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/>
                  <a:t>4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641" y="4619438"/>
                <a:ext cx="499304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7073" t="-31111" r="-28049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55450" y="5258460"/>
                <a:ext cx="2625655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+13=13</m:t>
                      </m:r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450" y="5258460"/>
                <a:ext cx="2625655" cy="277064"/>
              </a:xfrm>
              <a:prstGeom prst="rect">
                <a:avLst/>
              </a:prstGeom>
              <a:blipFill rotWithShape="0">
                <a:blip r:embed="rId9"/>
                <a:stretch>
                  <a:fillRect l="-1856" t="-2222" r="-1856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156200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58702" y="3504971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56200" y="2992564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56200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56200" y="4016038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56200" y="4456237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58702" y="253089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58702" y="3043106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58702" y="399303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8702" y="4451009"/>
            <a:ext cx="43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5" name="Oval 24"/>
          <p:cNvSpPr/>
          <p:nvPr/>
        </p:nvSpPr>
        <p:spPr>
          <a:xfrm flipH="1" flipV="1">
            <a:off x="10661358" y="2559303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 flipV="1">
            <a:off x="10911787" y="2306474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 flipV="1">
            <a:off x="11126719" y="1687267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 flipV="1">
            <a:off x="10199838" y="1687267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 flipV="1">
            <a:off x="10424107" y="2306474"/>
            <a:ext cx="139700" cy="15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8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6" grpId="0"/>
      <p:bldP spid="7" grpId="0"/>
      <p:bldP spid="9" grpId="0"/>
      <p:bldP spid="11" grpId="0"/>
      <p:bldP spid="15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572" y="1485901"/>
            <a:ext cx="9134856" cy="1752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Complete #’s 6 – 10.  Be sure to find the y-intercept as well.</a:t>
            </a:r>
            <a:endParaRPr lang="en-US" sz="3600" dirty="0"/>
          </a:p>
        </p:txBody>
      </p:sp>
      <p:pic>
        <p:nvPicPr>
          <p:cNvPr id="2050" name="Picture 2" descr="Image result for motivational quotes about m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2770186"/>
            <a:ext cx="3425825" cy="395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994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B911DA2-637D-4DBC-A7C4-908CEE86E5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0</TotalTime>
  <Words>367</Words>
  <Application>Microsoft Office PowerPoint</Application>
  <PresentationFormat>Widescreen</PresentationFormat>
  <Paragraphs>147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</vt:lpstr>
      <vt:lpstr>Cambria Math</vt:lpstr>
      <vt:lpstr>Back to School 16x9</vt:lpstr>
      <vt:lpstr>Graphing Quadratic Functions</vt:lpstr>
      <vt:lpstr>Objective</vt:lpstr>
      <vt:lpstr>y=x^2</vt:lpstr>
      <vt:lpstr>y=x^2+2x+5</vt:lpstr>
      <vt:lpstr>y=〖-x〗^2-8x-17</vt:lpstr>
      <vt:lpstr>y=〖-2x〗^2+4x+1</vt:lpstr>
      <vt:lpstr>y=x^2-6x+13</vt:lpstr>
      <vt:lpstr>You Try</vt:lpstr>
      <vt:lpstr>Answers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2016-11-26T16:43:59Z</dcterms:created>
  <dcterms:modified xsi:type="dcterms:W3CDTF">2016-11-29T13:16:30Z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